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46"/>
  </p:notesMasterIdLst>
  <p:sldIdLst>
    <p:sldId id="256" r:id="rId5"/>
    <p:sldId id="262" r:id="rId6"/>
    <p:sldId id="320" r:id="rId7"/>
    <p:sldId id="319" r:id="rId8"/>
    <p:sldId id="383" r:id="rId9"/>
    <p:sldId id="354" r:id="rId10"/>
    <p:sldId id="314" r:id="rId11"/>
    <p:sldId id="393" r:id="rId12"/>
    <p:sldId id="385" r:id="rId13"/>
    <p:sldId id="377" r:id="rId14"/>
    <p:sldId id="363" r:id="rId15"/>
    <p:sldId id="362" r:id="rId16"/>
    <p:sldId id="355" r:id="rId17"/>
    <p:sldId id="371" r:id="rId18"/>
    <p:sldId id="373" r:id="rId19"/>
    <p:sldId id="380" r:id="rId20"/>
    <p:sldId id="379" r:id="rId21"/>
    <p:sldId id="378" r:id="rId22"/>
    <p:sldId id="376" r:id="rId23"/>
    <p:sldId id="356" r:id="rId24"/>
    <p:sldId id="381" r:id="rId25"/>
    <p:sldId id="364" r:id="rId26"/>
    <p:sldId id="357" r:id="rId27"/>
    <p:sldId id="358" r:id="rId28"/>
    <p:sldId id="369" r:id="rId29"/>
    <p:sldId id="367" r:id="rId30"/>
    <p:sldId id="370" r:id="rId31"/>
    <p:sldId id="368" r:id="rId32"/>
    <p:sldId id="386" r:id="rId33"/>
    <p:sldId id="390" r:id="rId34"/>
    <p:sldId id="389" r:id="rId35"/>
    <p:sldId id="388" r:id="rId36"/>
    <p:sldId id="387" r:id="rId37"/>
    <p:sldId id="359" r:id="rId38"/>
    <p:sldId id="361" r:id="rId39"/>
    <p:sldId id="360" r:id="rId40"/>
    <p:sldId id="392" r:id="rId41"/>
    <p:sldId id="391" r:id="rId42"/>
    <p:sldId id="303" r:id="rId43"/>
    <p:sldId id="283" r:id="rId44"/>
    <p:sldId id="384" r:id="rId45"/>
  </p:sldIdLst>
  <p:sldSz cx="12192000" cy="6858000"/>
  <p:notesSz cx="12192000" cy="6858000"/>
  <p:embeddedFontLst>
    <p:embeddedFont>
      <p:font typeface="Calibri" panose="020F0502020204030204" pitchFamily="34" charset="0"/>
      <p:regular r:id="rId47"/>
      <p:bold r:id="rId48"/>
      <p:italic r:id="rId49"/>
      <p:boldItalic r:id="rId50"/>
    </p:embeddedFont>
    <p:embeddedFont>
      <p:font typeface="Calibri Light" panose="020F0302020204030204" pitchFamily="34" charset="0"/>
      <p:regular r:id="rId51"/>
      <p:italic r:id="rId52"/>
    </p:embeddedFont>
    <p:embeddedFont>
      <p:font typeface="Inter SemiBold" panose="020B0604020202020204" charset="0"/>
      <p:regular r:id="rId53"/>
      <p:bold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5" roundtripDataSignature="AMtx7mg4UiMj87dp3A5pbdXrM2cvBsrv+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9462"/>
    <a:srgbClr val="E87C00"/>
    <a:srgbClr val="FBFBFB"/>
    <a:srgbClr val="2A2A2A"/>
    <a:srgbClr val="80475E"/>
    <a:srgbClr val="104F55"/>
    <a:srgbClr val="CD382D"/>
    <a:srgbClr val="EA3546"/>
    <a:srgbClr val="457EAC"/>
    <a:srgbClr val="16BA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3173D8-E022-4C28-A9BA-612AC9E55E50}" v="1" dt="2022-06-21T16:39:19.766"/>
    <p1510:client id="{15292F4C-E18D-4FBA-B426-F3D5470EF34F}" v="1" dt="2022-06-27T09:53:16.008"/>
    <p1510:client id="{9D9CEBAF-E0E6-4FD7-AFAF-453E4D52A54F}" v="1" dt="2022-04-23T16:48:30.05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76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font" Target="fonts/font7.fntdata"/><Relationship Id="rId79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font" Target="fonts/font2.fntdata"/><Relationship Id="rId77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font" Target="fonts/font5.fntdata"/><Relationship Id="rId80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font" Target="fonts/font8.fntdata"/><Relationship Id="rId75" Type="http://customschemas.google.com/relationships/presentationmetadata" Target="meta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3.fntdata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font" Target="fonts/font6.fntdata"/><Relationship Id="rId78" Type="http://schemas.openxmlformats.org/officeDocument/2006/relationships/theme" Target="theme/theme1.xml"/><Relationship Id="rId8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  Witcombe" userId="S::joseph@purplebeard.co.uk::a2840d26-4401-46ce-837a-825901afe1b0" providerId="AD" clId="Web-{2E3ED1AA-DDAB-BD51-1F81-138F632F6E3E}"/>
    <pc:docChg chg="addSld modSld">
      <pc:chgData name="Joseph  Witcombe" userId="S::joseph@purplebeard.co.uk::a2840d26-4401-46ce-837a-825901afe1b0" providerId="AD" clId="Web-{2E3ED1AA-DDAB-BD51-1F81-138F632F6E3E}" dt="2022-02-10T11:30:19.036" v="352"/>
      <pc:docMkLst>
        <pc:docMk/>
      </pc:docMkLst>
      <pc:sldChg chg="addSp delSp modSp mod modClrScheme chgLayout">
        <pc:chgData name="Joseph  Witcombe" userId="S::joseph@purplebeard.co.uk::a2840d26-4401-46ce-837a-825901afe1b0" providerId="AD" clId="Web-{2E3ED1AA-DDAB-BD51-1F81-138F632F6E3E}" dt="2022-02-10T11:06:17.018" v="262"/>
        <pc:sldMkLst>
          <pc:docMk/>
          <pc:sldMk cId="3687360637" sldId="293"/>
        </pc:sldMkLst>
        <pc:spChg chg="del">
          <ac:chgData name="Joseph  Witcombe" userId="S::joseph@purplebeard.co.uk::a2840d26-4401-46ce-837a-825901afe1b0" providerId="AD" clId="Web-{2E3ED1AA-DDAB-BD51-1F81-138F632F6E3E}" dt="2022-02-10T11:06:17.018" v="262"/>
          <ac:spMkLst>
            <pc:docMk/>
            <pc:sldMk cId="3687360637" sldId="293"/>
            <ac:spMk id="5" creationId="{A1BDDBF8-119B-4F1F-B689-BFAC96086382}"/>
          </ac:spMkLst>
        </pc:spChg>
        <pc:spChg chg="mod ord">
          <ac:chgData name="Joseph  Witcombe" userId="S::joseph@purplebeard.co.uk::a2840d26-4401-46ce-837a-825901afe1b0" providerId="AD" clId="Web-{2E3ED1AA-DDAB-BD51-1F81-138F632F6E3E}" dt="2022-02-10T11:06:09.564" v="261"/>
          <ac:spMkLst>
            <pc:docMk/>
            <pc:sldMk cId="3687360637" sldId="293"/>
            <ac:spMk id="8" creationId="{7674CEBC-653B-49CD-8BD4-81BCDAAE7367}"/>
          </ac:spMkLst>
        </pc:spChg>
        <pc:spChg chg="mod ord">
          <ac:chgData name="Joseph  Witcombe" userId="S::joseph@purplebeard.co.uk::a2840d26-4401-46ce-837a-825901afe1b0" providerId="AD" clId="Web-{2E3ED1AA-DDAB-BD51-1F81-138F632F6E3E}" dt="2022-02-10T11:06:09.564" v="261"/>
          <ac:spMkLst>
            <pc:docMk/>
            <pc:sldMk cId="3687360637" sldId="293"/>
            <ac:spMk id="9" creationId="{2C8716AC-2167-4A6C-B2A3-B3B2FF1E6DBB}"/>
          </ac:spMkLst>
        </pc:spChg>
        <pc:picChg chg="add mod">
          <ac:chgData name="Joseph  Witcombe" userId="S::joseph@purplebeard.co.uk::a2840d26-4401-46ce-837a-825901afe1b0" providerId="AD" clId="Web-{2E3ED1AA-DDAB-BD51-1F81-138F632F6E3E}" dt="2022-02-10T11:03:58.903" v="252" actId="1076"/>
          <ac:picMkLst>
            <pc:docMk/>
            <pc:sldMk cId="3687360637" sldId="293"/>
            <ac:picMk id="2" creationId="{8D5C64D0-31F8-434C-BB12-7A2ECC6259D6}"/>
          </ac:picMkLst>
        </pc:picChg>
      </pc:sldChg>
      <pc:sldChg chg="modNotes">
        <pc:chgData name="Joseph  Witcombe" userId="S::joseph@purplebeard.co.uk::a2840d26-4401-46ce-837a-825901afe1b0" providerId="AD" clId="Web-{2E3ED1AA-DDAB-BD51-1F81-138F632F6E3E}" dt="2022-02-10T11:30:19.036" v="352"/>
        <pc:sldMkLst>
          <pc:docMk/>
          <pc:sldMk cId="3011540623" sldId="309"/>
        </pc:sldMkLst>
      </pc:sldChg>
      <pc:sldChg chg="modSp">
        <pc:chgData name="Joseph  Witcombe" userId="S::joseph@purplebeard.co.uk::a2840d26-4401-46ce-837a-825901afe1b0" providerId="AD" clId="Web-{2E3ED1AA-DDAB-BD51-1F81-138F632F6E3E}" dt="2022-02-10T10:00:20.184" v="46" actId="20577"/>
        <pc:sldMkLst>
          <pc:docMk/>
          <pc:sldMk cId="3208786145" sldId="312"/>
        </pc:sldMkLst>
        <pc:spChg chg="mod">
          <ac:chgData name="Joseph  Witcombe" userId="S::joseph@purplebeard.co.uk::a2840d26-4401-46ce-837a-825901afe1b0" providerId="AD" clId="Web-{2E3ED1AA-DDAB-BD51-1F81-138F632F6E3E}" dt="2022-02-10T09:55:25.145" v="10" actId="20577"/>
          <ac:spMkLst>
            <pc:docMk/>
            <pc:sldMk cId="3208786145" sldId="31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00:20.184" v="46" actId="20577"/>
          <ac:spMkLst>
            <pc:docMk/>
            <pc:sldMk cId="3208786145" sldId="312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2E3ED1AA-DDAB-BD51-1F81-138F632F6E3E}" dt="2022-02-10T10:05:12.378" v="78" actId="20577"/>
        <pc:sldMkLst>
          <pc:docMk/>
          <pc:sldMk cId="2327034648" sldId="313"/>
        </pc:sldMkLst>
        <pc:spChg chg="mod">
          <ac:chgData name="Joseph  Witcombe" userId="S::joseph@purplebeard.co.uk::a2840d26-4401-46ce-837a-825901afe1b0" providerId="AD" clId="Web-{2E3ED1AA-DDAB-BD51-1F81-138F632F6E3E}" dt="2022-02-10T10:00:30.340" v="51" actId="20577"/>
          <ac:spMkLst>
            <pc:docMk/>
            <pc:sldMk cId="2327034648" sldId="313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05:12.378" v="78" actId="20577"/>
          <ac:spMkLst>
            <pc:docMk/>
            <pc:sldMk cId="2327034648" sldId="313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2E3ED1AA-DDAB-BD51-1F81-138F632F6E3E}" dt="2022-02-10T10:09:09.118" v="213" actId="20577"/>
        <pc:sldMkLst>
          <pc:docMk/>
          <pc:sldMk cId="4040370644" sldId="314"/>
        </pc:sldMkLst>
        <pc:spChg chg="mod">
          <ac:chgData name="Joseph  Witcombe" userId="S::joseph@purplebeard.co.uk::a2840d26-4401-46ce-837a-825901afe1b0" providerId="AD" clId="Web-{2E3ED1AA-DDAB-BD51-1F81-138F632F6E3E}" dt="2022-02-10T10:09:09.118" v="213" actId="20577"/>
          <ac:spMkLst>
            <pc:docMk/>
            <pc:sldMk cId="4040370644" sldId="314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08:58.008" v="207" actId="20577"/>
          <ac:spMkLst>
            <pc:docMk/>
            <pc:sldMk cId="4040370644" sldId="314"/>
            <ac:spMk id="6" creationId="{EE1C1393-6558-4322-A1C5-F582FED6201F}"/>
          </ac:spMkLst>
        </pc:spChg>
      </pc:sldChg>
      <pc:sldChg chg="add replId">
        <pc:chgData name="Joseph  Witcombe" userId="S::joseph@purplebeard.co.uk::a2840d26-4401-46ce-837a-825901afe1b0" providerId="AD" clId="Web-{2E3ED1AA-DDAB-BD51-1F81-138F632F6E3E}" dt="2022-02-10T10:10:16.276" v="214"/>
        <pc:sldMkLst>
          <pc:docMk/>
          <pc:sldMk cId="3554366550" sldId="315"/>
        </pc:sldMkLst>
      </pc:sldChg>
      <pc:sldChg chg="addSp modSp add replId">
        <pc:chgData name="Joseph  Witcombe" userId="S::joseph@purplebeard.co.uk::a2840d26-4401-46ce-837a-825901afe1b0" providerId="AD" clId="Web-{2E3ED1AA-DDAB-BD51-1F81-138F632F6E3E}" dt="2022-02-10T10:24:00.843" v="229" actId="20577"/>
        <pc:sldMkLst>
          <pc:docMk/>
          <pc:sldMk cId="3824667196" sldId="316"/>
        </pc:sldMkLst>
        <pc:spChg chg="mod">
          <ac:chgData name="Joseph  Witcombe" userId="S::joseph@purplebeard.co.uk::a2840d26-4401-46ce-837a-825901afe1b0" providerId="AD" clId="Web-{2E3ED1AA-DDAB-BD51-1F81-138F632F6E3E}" dt="2022-02-10T10:23:37.873" v="225" actId="20577"/>
          <ac:spMkLst>
            <pc:docMk/>
            <pc:sldMk cId="3824667196" sldId="316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24:00.843" v="229" actId="20577"/>
          <ac:spMkLst>
            <pc:docMk/>
            <pc:sldMk cId="3824667196" sldId="316"/>
            <ac:spMk id="6" creationId="{EE1C1393-6558-4322-A1C5-F582FED6201F}"/>
          </ac:spMkLst>
        </pc:spChg>
        <pc:picChg chg="add mod">
          <ac:chgData name="Joseph  Witcombe" userId="S::joseph@purplebeard.co.uk::a2840d26-4401-46ce-837a-825901afe1b0" providerId="AD" clId="Web-{2E3ED1AA-DDAB-BD51-1F81-138F632F6E3E}" dt="2022-02-10T10:23:30.170" v="222" actId="1076"/>
          <ac:picMkLst>
            <pc:docMk/>
            <pc:sldMk cId="3824667196" sldId="316"/>
            <ac:picMk id="2" creationId="{0D0596C6-99D5-441E-A26E-2DD729702C40}"/>
          </ac:picMkLst>
        </pc:picChg>
      </pc:sldChg>
      <pc:sldChg chg="delSp modSp add replId">
        <pc:chgData name="Joseph  Witcombe" userId="S::joseph@purplebeard.co.uk::a2840d26-4401-46ce-837a-825901afe1b0" providerId="AD" clId="Web-{2E3ED1AA-DDAB-BD51-1F81-138F632F6E3E}" dt="2022-02-10T10:25:08.329" v="240" actId="20577"/>
        <pc:sldMkLst>
          <pc:docMk/>
          <pc:sldMk cId="374940513" sldId="317"/>
        </pc:sldMkLst>
        <pc:spChg chg="mod">
          <ac:chgData name="Joseph  Witcombe" userId="S::joseph@purplebeard.co.uk::a2840d26-4401-46ce-837a-825901afe1b0" providerId="AD" clId="Web-{2E3ED1AA-DDAB-BD51-1F81-138F632F6E3E}" dt="2022-02-10T10:25:08.329" v="240" actId="20577"/>
          <ac:spMkLst>
            <pc:docMk/>
            <pc:sldMk cId="374940513" sldId="317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24:58.719" v="233" actId="20577"/>
          <ac:spMkLst>
            <pc:docMk/>
            <pc:sldMk cId="374940513" sldId="317"/>
            <ac:spMk id="6" creationId="{EE1C1393-6558-4322-A1C5-F582FED6201F}"/>
          </ac:spMkLst>
        </pc:spChg>
        <pc:picChg chg="del">
          <ac:chgData name="Joseph  Witcombe" userId="S::joseph@purplebeard.co.uk::a2840d26-4401-46ce-837a-825901afe1b0" providerId="AD" clId="Web-{2E3ED1AA-DDAB-BD51-1F81-138F632F6E3E}" dt="2022-02-10T10:24:59.516" v="234"/>
          <ac:picMkLst>
            <pc:docMk/>
            <pc:sldMk cId="374940513" sldId="317"/>
            <ac:picMk id="2" creationId="{0D0596C6-99D5-441E-A26E-2DD729702C40}"/>
          </ac:picMkLst>
        </pc:picChg>
      </pc:sldChg>
      <pc:sldChg chg="modSp add replId">
        <pc:chgData name="Joseph  Witcombe" userId="S::joseph@purplebeard.co.uk::a2840d26-4401-46ce-837a-825901afe1b0" providerId="AD" clId="Web-{2E3ED1AA-DDAB-BD51-1F81-138F632F6E3E}" dt="2022-02-10T10:30:20.570" v="250" actId="20577"/>
        <pc:sldMkLst>
          <pc:docMk/>
          <pc:sldMk cId="1624011227" sldId="318"/>
        </pc:sldMkLst>
        <pc:spChg chg="mod">
          <ac:chgData name="Joseph  Witcombe" userId="S::joseph@purplebeard.co.uk::a2840d26-4401-46ce-837a-825901afe1b0" providerId="AD" clId="Web-{2E3ED1AA-DDAB-BD51-1F81-138F632F6E3E}" dt="2022-02-10T10:29:59.132" v="245" actId="20577"/>
          <ac:spMkLst>
            <pc:docMk/>
            <pc:sldMk cId="1624011227" sldId="318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E3ED1AA-DDAB-BD51-1F81-138F632F6E3E}" dt="2022-02-10T10:30:20.570" v="250" actId="20577"/>
          <ac:spMkLst>
            <pc:docMk/>
            <pc:sldMk cId="1624011227" sldId="318"/>
            <ac:spMk id="6" creationId="{EE1C1393-6558-4322-A1C5-F582FED6201F}"/>
          </ac:spMkLst>
        </pc:spChg>
      </pc:sldChg>
      <pc:sldChg chg="modSp new mod modClrScheme chgLayout">
        <pc:chgData name="Joseph  Witcombe" userId="S::joseph@purplebeard.co.uk::a2840d26-4401-46ce-837a-825901afe1b0" providerId="AD" clId="Web-{2E3ED1AA-DDAB-BD51-1F81-138F632F6E3E}" dt="2022-02-10T11:06:27.129" v="263"/>
        <pc:sldMkLst>
          <pc:docMk/>
          <pc:sldMk cId="957540262" sldId="319"/>
        </pc:sldMkLst>
        <pc:spChg chg="mod ord">
          <ac:chgData name="Joseph  Witcombe" userId="S::joseph@purplebeard.co.uk::a2840d26-4401-46ce-837a-825901afe1b0" providerId="AD" clId="Web-{2E3ED1AA-DDAB-BD51-1F81-138F632F6E3E}" dt="2022-02-10T11:06:27.129" v="263"/>
          <ac:spMkLst>
            <pc:docMk/>
            <pc:sldMk cId="957540262" sldId="319"/>
            <ac:spMk id="2" creationId="{001F9A95-9D5F-48AD-BCBA-763F46E32754}"/>
          </ac:spMkLst>
        </pc:spChg>
        <pc:spChg chg="mod ord">
          <ac:chgData name="Joseph  Witcombe" userId="S::joseph@purplebeard.co.uk::a2840d26-4401-46ce-837a-825901afe1b0" providerId="AD" clId="Web-{2E3ED1AA-DDAB-BD51-1F81-138F632F6E3E}" dt="2022-02-10T11:06:27.129" v="263"/>
          <ac:spMkLst>
            <pc:docMk/>
            <pc:sldMk cId="957540262" sldId="319"/>
            <ac:spMk id="3" creationId="{DFFA28C3-300F-465A-B033-CF910AE2C92F}"/>
          </ac:spMkLst>
        </pc:spChg>
      </pc:sldChg>
    </pc:docChg>
  </pc:docChgLst>
  <pc:docChgLst>
    <pc:chgData name="Joseph  Witcombe" userId="S::joseph@purplebeard.co.uk::a2840d26-4401-46ce-837a-825901afe1b0" providerId="AD" clId="Web-{2317E2BF-C0C2-93D9-6700-5AEB60CBD11E}"/>
    <pc:docChg chg="modSld">
      <pc:chgData name="Joseph  Witcombe" userId="S::joseph@purplebeard.co.uk::a2840d26-4401-46ce-837a-825901afe1b0" providerId="AD" clId="Web-{2317E2BF-C0C2-93D9-6700-5AEB60CBD11E}" dt="2022-01-07T15:26:59.968" v="15" actId="1076"/>
      <pc:docMkLst>
        <pc:docMk/>
      </pc:docMkLst>
      <pc:sldChg chg="addSp delSp modSp">
        <pc:chgData name="Joseph  Witcombe" userId="S::joseph@purplebeard.co.uk::a2840d26-4401-46ce-837a-825901afe1b0" providerId="AD" clId="Web-{2317E2BF-C0C2-93D9-6700-5AEB60CBD11E}" dt="2022-01-07T15:26:59.968" v="15" actId="1076"/>
        <pc:sldMkLst>
          <pc:docMk/>
          <pc:sldMk cId="2075643610" sldId="310"/>
        </pc:sldMkLst>
        <pc:spChg chg="mod">
          <ac:chgData name="Joseph  Witcombe" userId="S::joseph@purplebeard.co.uk::a2840d26-4401-46ce-837a-825901afe1b0" providerId="AD" clId="Web-{2317E2BF-C0C2-93D9-6700-5AEB60CBD11E}" dt="2022-01-07T15:25:43.622" v="13" actId="1076"/>
          <ac:spMkLst>
            <pc:docMk/>
            <pc:sldMk cId="2075643610" sldId="310"/>
            <ac:spMk id="2" creationId="{E3E9F866-B9A3-469E-AE33-EB840B39AC9A}"/>
          </ac:spMkLst>
        </pc:spChg>
        <pc:spChg chg="del mod">
          <ac:chgData name="Joseph  Witcombe" userId="S::joseph@purplebeard.co.uk::a2840d26-4401-46ce-837a-825901afe1b0" providerId="AD" clId="Web-{2317E2BF-C0C2-93D9-6700-5AEB60CBD11E}" dt="2022-01-07T15:24:09.573" v="1"/>
          <ac:spMkLst>
            <pc:docMk/>
            <pc:sldMk cId="2075643610" sldId="310"/>
            <ac:spMk id="4" creationId="{CDD22059-14EE-465D-A240-7265D0041005}"/>
          </ac:spMkLst>
        </pc:spChg>
        <pc:picChg chg="add mod ord">
          <ac:chgData name="Joseph  Witcombe" userId="S::joseph@purplebeard.co.uk::a2840d26-4401-46ce-837a-825901afe1b0" providerId="AD" clId="Web-{2317E2BF-C0C2-93D9-6700-5AEB60CBD11E}" dt="2022-01-07T15:26:59.968" v="15" actId="1076"/>
          <ac:picMkLst>
            <pc:docMk/>
            <pc:sldMk cId="2075643610" sldId="310"/>
            <ac:picMk id="3" creationId="{107A9346-CDC2-477D-92D6-EF6B08A0AD0F}"/>
          </ac:picMkLst>
        </pc:picChg>
        <pc:picChg chg="del">
          <ac:chgData name="Joseph  Witcombe" userId="S::joseph@purplebeard.co.uk::a2840d26-4401-46ce-837a-825901afe1b0" providerId="AD" clId="Web-{2317E2BF-C0C2-93D9-6700-5AEB60CBD11E}" dt="2022-01-07T15:24:12.276" v="2"/>
          <ac:picMkLst>
            <pc:docMk/>
            <pc:sldMk cId="2075643610" sldId="310"/>
            <ac:picMk id="6" creationId="{DB196AF0-7ED2-4B6F-A8B6-6337CB2D6459}"/>
          </ac:picMkLst>
        </pc:picChg>
      </pc:sldChg>
    </pc:docChg>
  </pc:docChgLst>
  <pc:docChgLst>
    <pc:chgData name="Joseph  Witcombe" userId="S::joseph@purplebeard.co.uk::a2840d26-4401-46ce-837a-825901afe1b0" providerId="AD" clId="Web-{F10E62D3-2F53-AEB4-A382-DA3B1C8044EF}"/>
    <pc:docChg chg="addSld modSld">
      <pc:chgData name="Joseph  Witcombe" userId="S::joseph@purplebeard.co.uk::a2840d26-4401-46ce-837a-825901afe1b0" providerId="AD" clId="Web-{F10E62D3-2F53-AEB4-A382-DA3B1C8044EF}" dt="2022-03-19T19:06:59.272" v="74"/>
      <pc:docMkLst>
        <pc:docMk/>
      </pc:docMkLst>
      <pc:sldChg chg="addSp delSp modSp add">
        <pc:chgData name="Joseph  Witcombe" userId="S::joseph@purplebeard.co.uk::a2840d26-4401-46ce-837a-825901afe1b0" providerId="AD" clId="Web-{F10E62D3-2F53-AEB4-A382-DA3B1C8044EF}" dt="2022-03-19T19:06:59.272" v="74"/>
        <pc:sldMkLst>
          <pc:docMk/>
          <pc:sldMk cId="2309975630" sldId="383"/>
        </pc:sldMkLst>
        <pc:spChg chg="add del">
          <ac:chgData name="Joseph  Witcombe" userId="S::joseph@purplebeard.co.uk::a2840d26-4401-46ce-837a-825901afe1b0" providerId="AD" clId="Web-{F10E62D3-2F53-AEB4-A382-DA3B1C8044EF}" dt="2022-03-19T19:06:29.784" v="73"/>
          <ac:spMkLst>
            <pc:docMk/>
            <pc:sldMk cId="2309975630" sldId="383"/>
            <ac:spMk id="2" creationId="{2DA5F93B-E5DB-43DC-9769-9C9C656DDF23}"/>
          </ac:spMkLst>
        </pc:spChg>
        <pc:spChg chg="mod">
          <ac:chgData name="Joseph  Witcombe" userId="S::joseph@purplebeard.co.uk::a2840d26-4401-46ce-837a-825901afe1b0" providerId="AD" clId="Web-{F10E62D3-2F53-AEB4-A382-DA3B1C8044EF}" dt="2022-03-19T19:06:25.441" v="71" actId="20577"/>
          <ac:spMkLst>
            <pc:docMk/>
            <pc:sldMk cId="2309975630" sldId="383"/>
            <ac:spMk id="5" creationId="{481AA86E-3DC1-4DCA-BC38-33D5B631259A}"/>
          </ac:spMkLst>
        </pc:spChg>
        <pc:spChg chg="add mod">
          <ac:chgData name="Joseph  Witcombe" userId="S::joseph@purplebeard.co.uk::a2840d26-4401-46ce-837a-825901afe1b0" providerId="AD" clId="Web-{F10E62D3-2F53-AEB4-A382-DA3B1C8044EF}" dt="2022-03-19T19:06:59.272" v="74"/>
          <ac:spMkLst>
            <pc:docMk/>
            <pc:sldMk cId="2309975630" sldId="383"/>
            <ac:spMk id="6" creationId="{5AB5044B-978B-44E4-B5E0-115E30E70EF6}"/>
          </ac:spMkLst>
        </pc:spChg>
        <pc:spChg chg="mod">
          <ac:chgData name="Joseph  Witcombe" userId="S::joseph@purplebeard.co.uk::a2840d26-4401-46ce-837a-825901afe1b0" providerId="AD" clId="Web-{F10E62D3-2F53-AEB4-A382-DA3B1C8044EF}" dt="2022-03-19T19:04:35.407" v="16" actId="1076"/>
          <ac:spMkLst>
            <pc:docMk/>
            <pc:sldMk cId="2309975630" sldId="383"/>
            <ac:spMk id="7" creationId="{800AD5F4-648B-4769-BFB9-709939ED4C03}"/>
          </ac:spMkLst>
        </pc:spChg>
        <pc:spChg chg="add mod">
          <ac:chgData name="Joseph  Witcombe" userId="S::joseph@purplebeard.co.uk::a2840d26-4401-46ce-837a-825901afe1b0" providerId="AD" clId="Web-{F10E62D3-2F53-AEB4-A382-DA3B1C8044EF}" dt="2022-03-19T19:05:51.956" v="60" actId="20577"/>
          <ac:spMkLst>
            <pc:docMk/>
            <pc:sldMk cId="2309975630" sldId="383"/>
            <ac:spMk id="8" creationId="{3607E49A-CD91-4F5C-A561-E48A7FD6E91F}"/>
          </ac:spMkLst>
        </pc:spChg>
        <pc:spChg chg="mod">
          <ac:chgData name="Joseph  Witcombe" userId="S::joseph@purplebeard.co.uk::a2840d26-4401-46ce-837a-825901afe1b0" providerId="AD" clId="Web-{F10E62D3-2F53-AEB4-A382-DA3B1C8044EF}" dt="2022-03-19T19:05:46.768" v="57" actId="20577"/>
          <ac:spMkLst>
            <pc:docMk/>
            <pc:sldMk cId="2309975630" sldId="383"/>
            <ac:spMk id="10" creationId="{52E57175-69C7-4EE7-B0CC-F1648CE97BB3}"/>
          </ac:spMkLst>
        </pc:spChg>
      </pc:sldChg>
    </pc:docChg>
  </pc:docChgLst>
  <pc:docChgLst>
    <pc:chgData name="Joseph  Witcombe" userId="S::joseph@purplebeard.co.uk::a2840d26-4401-46ce-837a-825901afe1b0" providerId="AD" clId="Web-{1557478B-3B28-FE11-3DD9-8B81229DAB87}"/>
    <pc:docChg chg="addSld modSld">
      <pc:chgData name="Joseph  Witcombe" userId="S::joseph@purplebeard.co.uk::a2840d26-4401-46ce-837a-825901afe1b0" providerId="AD" clId="Web-{1557478B-3B28-FE11-3DD9-8B81229DAB87}" dt="2021-12-30T20:02:09.519" v="78"/>
      <pc:docMkLst>
        <pc:docMk/>
      </pc:docMkLst>
      <pc:sldChg chg="addSp delSp modSp add replId modNotes">
        <pc:chgData name="Joseph  Witcombe" userId="S::joseph@purplebeard.co.uk::a2840d26-4401-46ce-837a-825901afe1b0" providerId="AD" clId="Web-{1557478B-3B28-FE11-3DD9-8B81229DAB87}" dt="2021-12-30T20:02:09.519" v="78"/>
        <pc:sldMkLst>
          <pc:docMk/>
          <pc:sldMk cId="1617218094" sldId="305"/>
        </pc:sldMkLst>
        <pc:spChg chg="mod">
          <ac:chgData name="Joseph  Witcombe" userId="S::joseph@purplebeard.co.uk::a2840d26-4401-46ce-837a-825901afe1b0" providerId="AD" clId="Web-{1557478B-3B28-FE11-3DD9-8B81229DAB87}" dt="2021-12-30T19:57:26.106" v="8" actId="20577"/>
          <ac:spMkLst>
            <pc:docMk/>
            <pc:sldMk cId="1617218094" sldId="305"/>
            <ac:spMk id="2" creationId="{E3E9F866-B9A3-469E-AE33-EB840B39AC9A}"/>
          </ac:spMkLst>
        </pc:spChg>
        <pc:spChg chg="add del mod">
          <ac:chgData name="Joseph  Witcombe" userId="S::joseph@purplebeard.co.uk::a2840d26-4401-46ce-837a-825901afe1b0" providerId="AD" clId="Web-{1557478B-3B28-FE11-3DD9-8B81229DAB87}" dt="2021-12-30T19:59:55.422" v="39"/>
          <ac:spMkLst>
            <pc:docMk/>
            <pc:sldMk cId="1617218094" sldId="305"/>
            <ac:spMk id="3" creationId="{A0E55ED7-03DB-4AA3-BAB5-307F954B8762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0:31.501" v="44"/>
          <ac:spMkLst>
            <pc:docMk/>
            <pc:sldMk cId="1617218094" sldId="305"/>
            <ac:spMk id="4" creationId="{5655A4CF-D20C-46C5-86A6-A96C30474B04}"/>
          </ac:spMkLst>
        </pc:spChg>
        <pc:spChg chg="add mod ord">
          <ac:chgData name="Joseph  Witcombe" userId="S::joseph@purplebeard.co.uk::a2840d26-4401-46ce-837a-825901afe1b0" providerId="AD" clId="Web-{1557478B-3B28-FE11-3DD9-8B81229DAB87}" dt="2021-12-30T20:00:48.001" v="46"/>
          <ac:spMkLst>
            <pc:docMk/>
            <pc:sldMk cId="1617218094" sldId="305"/>
            <ac:spMk id="5" creationId="{22672722-4C12-496A-9CC3-E62E3515BE06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27.971" v="59" actId="1076"/>
          <ac:spMkLst>
            <pc:docMk/>
            <pc:sldMk cId="1617218094" sldId="305"/>
            <ac:spMk id="9" creationId="{575E323D-29C2-4174-971D-B7E87A5AE437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27.971" v="60" actId="1076"/>
          <ac:spMkLst>
            <pc:docMk/>
            <pc:sldMk cId="1617218094" sldId="305"/>
            <ac:spMk id="10" creationId="{0C0D4C58-ABE3-4A5E-9897-F29D766991D3}"/>
          </ac:spMkLst>
        </pc:spChg>
        <pc:spChg chg="add del">
          <ac:chgData name="Joseph  Witcombe" userId="S::joseph@purplebeard.co.uk::a2840d26-4401-46ce-837a-825901afe1b0" providerId="AD" clId="Web-{1557478B-3B28-FE11-3DD9-8B81229DAB87}" dt="2021-12-30T20:02:09.519" v="78"/>
          <ac:spMkLst>
            <pc:docMk/>
            <pc:sldMk cId="1617218094" sldId="305"/>
            <ac:spMk id="11" creationId="{DB9214BC-5354-4999-8A39-B71153F32CB9}"/>
          </ac:spMkLst>
        </pc:spChg>
        <pc:spChg chg="add del">
          <ac:chgData name="Joseph  Witcombe" userId="S::joseph@purplebeard.co.uk::a2840d26-4401-46ce-837a-825901afe1b0" providerId="AD" clId="Web-{1557478B-3B28-FE11-3DD9-8B81229DAB87}" dt="2021-12-30T20:02:08.331" v="77"/>
          <ac:spMkLst>
            <pc:docMk/>
            <pc:sldMk cId="1617218094" sldId="305"/>
            <ac:spMk id="12" creationId="{3871EA2B-A2F6-47E6-8807-FAE6D5D43928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57.612" v="75" actId="1076"/>
          <ac:spMkLst>
            <pc:docMk/>
            <pc:sldMk cId="1617218094" sldId="305"/>
            <ac:spMk id="13" creationId="{6D3EB2FD-3065-4705-8ED2-DB6FBE3CC3FF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57.612" v="76" actId="1076"/>
          <ac:spMkLst>
            <pc:docMk/>
            <pc:sldMk cId="1617218094" sldId="305"/>
            <ac:spMk id="14" creationId="{4C6FAA30-8EC1-4FF6-B096-34F2B99391A9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49.268" v="73" actId="1076"/>
          <ac:spMkLst>
            <pc:docMk/>
            <pc:sldMk cId="1617218094" sldId="305"/>
            <ac:spMk id="15" creationId="{DEB9FF42-17B9-482B-A43B-5269281BB65C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49.268" v="74" actId="1076"/>
          <ac:spMkLst>
            <pc:docMk/>
            <pc:sldMk cId="1617218094" sldId="305"/>
            <ac:spMk id="16" creationId="{0684D386-D198-44C5-A9E0-690D2CEF6165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34.971" v="69" actId="1076"/>
          <ac:spMkLst>
            <pc:docMk/>
            <pc:sldMk cId="1617218094" sldId="305"/>
            <ac:spMk id="17" creationId="{735D2D6A-C558-43AB-BD1F-C9F6D73E93C9}"/>
          </ac:spMkLst>
        </pc:spChg>
        <pc:spChg chg="add mod">
          <ac:chgData name="Joseph  Witcombe" userId="S::joseph@purplebeard.co.uk::a2840d26-4401-46ce-837a-825901afe1b0" providerId="AD" clId="Web-{1557478B-3B28-FE11-3DD9-8B81229DAB87}" dt="2021-12-30T20:01:34.971" v="70" actId="1076"/>
          <ac:spMkLst>
            <pc:docMk/>
            <pc:sldMk cId="1617218094" sldId="305"/>
            <ac:spMk id="18" creationId="{34B4F2BD-6FAA-4F3A-9CF3-C0E90FB9CCAB}"/>
          </ac:spMkLst>
        </pc:spChg>
      </pc:sldChg>
    </pc:docChg>
  </pc:docChgLst>
  <pc:docChgLst>
    <pc:chgData name="Joseph  Witcombe" userId="S::joseph@purplebeard.co.uk::a2840d26-4401-46ce-837a-825901afe1b0" providerId="AD" clId="Web-{426C60A8-A0FE-6D47-D598-20E6903CFAD6}"/>
    <pc:docChg chg="addSld delSld modSld sldOrd">
      <pc:chgData name="Joseph  Witcombe" userId="S::joseph@purplebeard.co.uk::a2840d26-4401-46ce-837a-825901afe1b0" providerId="AD" clId="Web-{426C60A8-A0FE-6D47-D598-20E6903CFAD6}" dt="2022-03-11T19:30:24.626" v="122" actId="20577"/>
      <pc:docMkLst>
        <pc:docMk/>
      </pc:docMkLst>
      <pc:sldChg chg="modSp">
        <pc:chgData name="Joseph  Witcombe" userId="S::joseph@purplebeard.co.uk::a2840d26-4401-46ce-837a-825901afe1b0" providerId="AD" clId="Web-{426C60A8-A0FE-6D47-D598-20E6903CFAD6}" dt="2022-03-11T19:28:59.780" v="100" actId="20577"/>
        <pc:sldMkLst>
          <pc:docMk/>
          <pc:sldMk cId="889156896" sldId="311"/>
        </pc:sldMkLst>
        <pc:spChg chg="mod">
          <ac:chgData name="Joseph  Witcombe" userId="S::joseph@purplebeard.co.uk::a2840d26-4401-46ce-837a-825901afe1b0" providerId="AD" clId="Web-{426C60A8-A0FE-6D47-D598-20E6903CFAD6}" dt="2022-03-11T19:28:59.780" v="100" actId="20577"/>
          <ac:spMkLst>
            <pc:docMk/>
            <pc:sldMk cId="889156896" sldId="311"/>
            <ac:spMk id="6" creationId="{EE1C1393-6558-4322-A1C5-F582FED6201F}"/>
          </ac:spMkLst>
        </pc:spChg>
      </pc:sldChg>
      <pc:sldChg chg="modSp ord">
        <pc:chgData name="Joseph  Witcombe" userId="S::joseph@purplebeard.co.uk::a2840d26-4401-46ce-837a-825901afe1b0" providerId="AD" clId="Web-{426C60A8-A0FE-6D47-D598-20E6903CFAD6}" dt="2022-03-11T19:30:24.626" v="122" actId="20577"/>
        <pc:sldMkLst>
          <pc:docMk/>
          <pc:sldMk cId="3048117351" sldId="354"/>
        </pc:sldMkLst>
        <pc:spChg chg="mod">
          <ac:chgData name="Joseph  Witcombe" userId="S::joseph@purplebeard.co.uk::a2840d26-4401-46ce-837a-825901afe1b0" providerId="AD" clId="Web-{426C60A8-A0FE-6D47-D598-20E6903CFAD6}" dt="2022-03-11T19:30:24.626" v="122" actId="20577"/>
          <ac:spMkLst>
            <pc:docMk/>
            <pc:sldMk cId="3048117351" sldId="354"/>
            <ac:spMk id="3" creationId="{DFFA28C3-300F-465A-B033-CF910AE2C92F}"/>
          </ac:spMkLst>
        </pc:spChg>
      </pc:sldChg>
      <pc:sldChg chg="ord">
        <pc:chgData name="Joseph  Witcombe" userId="S::joseph@purplebeard.co.uk::a2840d26-4401-46ce-837a-825901afe1b0" providerId="AD" clId="Web-{426C60A8-A0FE-6D47-D598-20E6903CFAD6}" dt="2022-03-11T19:28:36.952" v="98"/>
        <pc:sldMkLst>
          <pc:docMk/>
          <pc:sldMk cId="2170912879" sldId="359"/>
        </pc:sldMkLst>
      </pc:sldChg>
      <pc:sldChg chg="modSp add del replId">
        <pc:chgData name="Joseph  Witcombe" userId="S::joseph@purplebeard.co.uk::a2840d26-4401-46ce-837a-825901afe1b0" providerId="AD" clId="Web-{426C60A8-A0FE-6D47-D598-20E6903CFAD6}" dt="2022-03-11T16:16:29.753" v="4"/>
        <pc:sldMkLst>
          <pc:docMk/>
          <pc:sldMk cId="605734078" sldId="362"/>
        </pc:sldMkLst>
        <pc:spChg chg="mod">
          <ac:chgData name="Joseph  Witcombe" userId="S::joseph@purplebeard.co.uk::a2840d26-4401-46ce-837a-825901afe1b0" providerId="AD" clId="Web-{426C60A8-A0FE-6D47-D598-20E6903CFAD6}" dt="2022-03-11T16:16:02.314" v="1" actId="20577"/>
          <ac:spMkLst>
            <pc:docMk/>
            <pc:sldMk cId="605734078" sldId="36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426C60A8-A0FE-6D47-D598-20E6903CFAD6}" dt="2022-03-11T16:16:16.752" v="3" actId="20577"/>
          <ac:spMkLst>
            <pc:docMk/>
            <pc:sldMk cId="605734078" sldId="362"/>
            <ac:spMk id="9" creationId="{6E9E4468-5B8F-4D84-8C44-9BEB8E2AF13A}"/>
          </ac:spMkLst>
        </pc:spChg>
      </pc:sldChg>
      <pc:sldChg chg="modSp add replId">
        <pc:chgData name="Joseph  Witcombe" userId="S::joseph@purplebeard.co.uk::a2840d26-4401-46ce-837a-825901afe1b0" providerId="AD" clId="Web-{426C60A8-A0FE-6D47-D598-20E6903CFAD6}" dt="2022-03-11T16:22:37.406" v="96" actId="20577"/>
        <pc:sldMkLst>
          <pc:docMk/>
          <pc:sldMk cId="2668305927" sldId="362"/>
        </pc:sldMkLst>
        <pc:spChg chg="mod">
          <ac:chgData name="Joseph  Witcombe" userId="S::joseph@purplebeard.co.uk::a2840d26-4401-46ce-837a-825901afe1b0" providerId="AD" clId="Web-{426C60A8-A0FE-6D47-D598-20E6903CFAD6}" dt="2022-03-11T16:22:28.906" v="92" actId="14100"/>
          <ac:spMkLst>
            <pc:docMk/>
            <pc:sldMk cId="2668305927" sldId="362"/>
            <ac:spMk id="4" creationId="{B27088D0-845E-4D9B-AE67-2D75F839248D}"/>
          </ac:spMkLst>
        </pc:spChg>
        <pc:spChg chg="mod">
          <ac:chgData name="Joseph  Witcombe" userId="S::joseph@purplebeard.co.uk::a2840d26-4401-46ce-837a-825901afe1b0" providerId="AD" clId="Web-{426C60A8-A0FE-6D47-D598-20E6903CFAD6}" dt="2022-03-11T16:22:26.140" v="91" actId="20577"/>
          <ac:spMkLst>
            <pc:docMk/>
            <pc:sldMk cId="2668305927" sldId="36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426C60A8-A0FE-6D47-D598-20E6903CFAD6}" dt="2022-03-11T16:22:32.140" v="93" actId="14100"/>
          <ac:spMkLst>
            <pc:docMk/>
            <pc:sldMk cId="2668305927" sldId="362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426C60A8-A0FE-6D47-D598-20E6903CFAD6}" dt="2022-03-11T16:22:37.406" v="96" actId="20577"/>
          <ac:spMkLst>
            <pc:docMk/>
            <pc:sldMk cId="2668305927" sldId="362"/>
            <ac:spMk id="7" creationId="{684C8F51-FC0E-4FFC-9EC8-D7D92433A856}"/>
          </ac:spMkLst>
        </pc:spChg>
      </pc:sldChg>
    </pc:docChg>
  </pc:docChgLst>
  <pc:docChgLst>
    <pc:chgData name="Joseph  Witcombe" userId="S::joseph@purplebeard.co.uk::a2840d26-4401-46ce-837a-825901afe1b0" providerId="AD" clId="Web-{EE9A4C0F-6A82-7A01-DCA4-738D9886B120}"/>
    <pc:docChg chg="addSld delSld modSld">
      <pc:chgData name="Joseph  Witcombe" userId="S::joseph@purplebeard.co.uk::a2840d26-4401-46ce-837a-825901afe1b0" providerId="AD" clId="Web-{EE9A4C0F-6A82-7A01-DCA4-738D9886B120}" dt="2021-12-27T23:43:33.083" v="44" actId="20577"/>
      <pc:docMkLst>
        <pc:docMk/>
      </pc:docMkLst>
      <pc:sldChg chg="modSp">
        <pc:chgData name="Joseph  Witcombe" userId="S::joseph@purplebeard.co.uk::a2840d26-4401-46ce-837a-825901afe1b0" providerId="AD" clId="Web-{EE9A4C0F-6A82-7A01-DCA4-738D9886B120}" dt="2021-12-27T23:42:08" v="16" actId="20577"/>
        <pc:sldMkLst>
          <pc:docMk/>
          <pc:sldMk cId="0" sldId="256"/>
        </pc:sldMkLst>
        <pc:spChg chg="mod">
          <ac:chgData name="Joseph  Witcombe" userId="S::joseph@purplebeard.co.uk::a2840d26-4401-46ce-837a-825901afe1b0" providerId="AD" clId="Web-{EE9A4C0F-6A82-7A01-DCA4-738D9886B120}" dt="2021-12-27T23:42:08" v="16" actId="20577"/>
          <ac:spMkLst>
            <pc:docMk/>
            <pc:sldMk cId="0" sldId="256"/>
            <ac:spMk id="45" creationId="{00000000-0000-0000-0000-000000000000}"/>
          </ac:spMkLst>
        </pc:spChg>
      </pc:sldChg>
      <pc:sldChg chg="del">
        <pc:chgData name="Joseph  Witcombe" userId="S::joseph@purplebeard.co.uk::a2840d26-4401-46ce-837a-825901afe1b0" providerId="AD" clId="Web-{EE9A4C0F-6A82-7A01-DCA4-738D9886B120}" dt="2021-12-27T23:41:04.433" v="4"/>
        <pc:sldMkLst>
          <pc:docMk/>
          <pc:sldMk cId="0" sldId="257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3"/>
        <pc:sldMkLst>
          <pc:docMk/>
          <pc:sldMk cId="0" sldId="258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2"/>
        <pc:sldMkLst>
          <pc:docMk/>
          <pc:sldMk cId="0" sldId="259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1"/>
        <pc:sldMkLst>
          <pc:docMk/>
          <pc:sldMk cId="0" sldId="260"/>
        </pc:sldMkLst>
      </pc:sldChg>
      <pc:sldChg chg="del">
        <pc:chgData name="Joseph  Witcombe" userId="S::joseph@purplebeard.co.uk::a2840d26-4401-46ce-837a-825901afe1b0" providerId="AD" clId="Web-{EE9A4C0F-6A82-7A01-DCA4-738D9886B120}" dt="2021-12-27T23:41:04.433" v="0"/>
        <pc:sldMkLst>
          <pc:docMk/>
          <pc:sldMk cId="0" sldId="261"/>
        </pc:sldMkLst>
      </pc:sldChg>
      <pc:sldChg chg="addSp delSp modSp">
        <pc:chgData name="Joseph  Witcombe" userId="S::joseph@purplebeard.co.uk::a2840d26-4401-46ce-837a-825901afe1b0" providerId="AD" clId="Web-{EE9A4C0F-6A82-7A01-DCA4-738D9886B120}" dt="2021-12-27T23:42:13.109" v="18" actId="20577"/>
        <pc:sldMkLst>
          <pc:docMk/>
          <pc:sldMk cId="0" sldId="263"/>
        </pc:sldMkLst>
        <pc:spChg chg="add del mod">
          <ac:chgData name="Joseph  Witcombe" userId="S::joseph@purplebeard.co.uk::a2840d26-4401-46ce-837a-825901afe1b0" providerId="AD" clId="Web-{EE9A4C0F-6A82-7A01-DCA4-738D9886B120}" dt="2021-12-27T23:41:46.123" v="10"/>
          <ac:spMkLst>
            <pc:docMk/>
            <pc:sldMk cId="0" sldId="263"/>
            <ac:spMk id="4" creationId="{809519EE-953F-485B-BC4C-F90185FF6DE8}"/>
          </ac:spMkLst>
        </pc:spChg>
        <pc:spChg chg="del">
          <ac:chgData name="Joseph  Witcombe" userId="S::joseph@purplebeard.co.uk::a2840d26-4401-46ce-837a-825901afe1b0" providerId="AD" clId="Web-{EE9A4C0F-6A82-7A01-DCA4-738D9886B120}" dt="2021-12-27T23:41:26.403" v="5"/>
          <ac:spMkLst>
            <pc:docMk/>
            <pc:sldMk cId="0" sldId="263"/>
            <ac:spMk id="102" creationId="{00000000-0000-0000-0000-000000000000}"/>
          </ac:spMkLst>
        </pc:spChg>
        <pc:spChg chg="del mod">
          <ac:chgData name="Joseph  Witcombe" userId="S::joseph@purplebeard.co.uk::a2840d26-4401-46ce-837a-825901afe1b0" providerId="AD" clId="Web-{EE9A4C0F-6A82-7A01-DCA4-738D9886B120}" dt="2021-12-27T23:41:42.435" v="9"/>
          <ac:spMkLst>
            <pc:docMk/>
            <pc:sldMk cId="0" sldId="263"/>
            <ac:spMk id="104" creationId="{00000000-0000-0000-0000-000000000000}"/>
          </ac:spMkLst>
        </pc:spChg>
        <pc:spChg chg="mod">
          <ac:chgData name="Joseph  Witcombe" userId="S::joseph@purplebeard.co.uk::a2840d26-4401-46ce-837a-825901afe1b0" providerId="AD" clId="Web-{EE9A4C0F-6A82-7A01-DCA4-738D9886B120}" dt="2021-12-27T23:42:13.109" v="18" actId="20577"/>
          <ac:spMkLst>
            <pc:docMk/>
            <pc:sldMk cId="0" sldId="263"/>
            <ac:spMk id="105" creationId="{00000000-0000-0000-0000-000000000000}"/>
          </ac:spMkLst>
        </pc:spChg>
        <pc:picChg chg="add mod">
          <ac:chgData name="Joseph  Witcombe" userId="S::joseph@purplebeard.co.uk::a2840d26-4401-46ce-837a-825901afe1b0" providerId="AD" clId="Web-{EE9A4C0F-6A82-7A01-DCA4-738D9886B120}" dt="2021-12-27T23:41:57.390" v="14" actId="1076"/>
          <ac:picMkLst>
            <pc:docMk/>
            <pc:sldMk cId="0" sldId="263"/>
            <ac:picMk id="2" creationId="{B4BEA807-42CE-4051-9BBC-5109F7F5C8DD}"/>
          </ac:picMkLst>
        </pc:picChg>
      </pc:sldChg>
      <pc:sldChg chg="del">
        <pc:chgData name="Joseph  Witcombe" userId="S::joseph@purplebeard.co.uk::a2840d26-4401-46ce-837a-825901afe1b0" providerId="AD" clId="Web-{EE9A4C0F-6A82-7A01-DCA4-738D9886B120}" dt="2021-12-27T23:43:03.738" v="34"/>
        <pc:sldMkLst>
          <pc:docMk/>
          <pc:sldMk cId="0" sldId="264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3"/>
        <pc:sldMkLst>
          <pc:docMk/>
          <pc:sldMk cId="0" sldId="265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2"/>
        <pc:sldMkLst>
          <pc:docMk/>
          <pc:sldMk cId="0" sldId="266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1"/>
        <pc:sldMkLst>
          <pc:docMk/>
          <pc:sldMk cId="0" sldId="267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30"/>
        <pc:sldMkLst>
          <pc:docMk/>
          <pc:sldMk cId="0" sldId="268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9"/>
        <pc:sldMkLst>
          <pc:docMk/>
          <pc:sldMk cId="0" sldId="269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8"/>
        <pc:sldMkLst>
          <pc:docMk/>
          <pc:sldMk cId="0" sldId="270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7"/>
        <pc:sldMkLst>
          <pc:docMk/>
          <pc:sldMk cId="0" sldId="271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6"/>
        <pc:sldMkLst>
          <pc:docMk/>
          <pc:sldMk cId="0" sldId="272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38" v="25"/>
        <pc:sldMkLst>
          <pc:docMk/>
          <pc:sldMk cId="0" sldId="273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4"/>
        <pc:sldMkLst>
          <pc:docMk/>
          <pc:sldMk cId="0" sldId="274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3"/>
        <pc:sldMkLst>
          <pc:docMk/>
          <pc:sldMk cId="0" sldId="275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2"/>
        <pc:sldMkLst>
          <pc:docMk/>
          <pc:sldMk cId="0" sldId="276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1"/>
        <pc:sldMkLst>
          <pc:docMk/>
          <pc:sldMk cId="0" sldId="277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20"/>
        <pc:sldMkLst>
          <pc:docMk/>
          <pc:sldMk cId="0" sldId="278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03.722" v="19"/>
        <pc:sldMkLst>
          <pc:docMk/>
          <pc:sldMk cId="0" sldId="279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19.692" v="37"/>
        <pc:sldMkLst>
          <pc:docMk/>
          <pc:sldMk cId="0" sldId="280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10.691" v="36"/>
        <pc:sldMkLst>
          <pc:docMk/>
          <pc:sldMk cId="0" sldId="281"/>
        </pc:sldMkLst>
      </pc:sldChg>
      <pc:sldChg chg="del">
        <pc:chgData name="Joseph  Witcombe" userId="S::joseph@purplebeard.co.uk::a2840d26-4401-46ce-837a-825901afe1b0" providerId="AD" clId="Web-{EE9A4C0F-6A82-7A01-DCA4-738D9886B120}" dt="2021-12-27T23:43:10.691" v="35"/>
        <pc:sldMkLst>
          <pc:docMk/>
          <pc:sldMk cId="1416579771" sldId="282"/>
        </pc:sldMkLst>
      </pc:sldChg>
      <pc:sldChg chg="modSp">
        <pc:chgData name="Joseph  Witcombe" userId="S::joseph@purplebeard.co.uk::a2840d26-4401-46ce-837a-825901afe1b0" providerId="AD" clId="Web-{EE9A4C0F-6A82-7A01-DCA4-738D9886B120}" dt="2021-12-27T23:43:33.083" v="44" actId="20577"/>
        <pc:sldMkLst>
          <pc:docMk/>
          <pc:sldMk cId="0" sldId="284"/>
        </pc:sldMkLst>
        <pc:spChg chg="mod">
          <ac:chgData name="Joseph  Witcombe" userId="S::joseph@purplebeard.co.uk::a2840d26-4401-46ce-837a-825901afe1b0" providerId="AD" clId="Web-{EE9A4C0F-6A82-7A01-DCA4-738D9886B120}" dt="2021-12-27T23:43:33.083" v="44" actId="20577"/>
          <ac:spMkLst>
            <pc:docMk/>
            <pc:sldMk cId="0" sldId="284"/>
            <ac:spMk id="315" creationId="{00000000-0000-0000-0000-000000000000}"/>
          </ac:spMkLst>
        </pc:spChg>
      </pc:sldChg>
      <pc:sldChg chg="add replId">
        <pc:chgData name="Joseph  Witcombe" userId="S::joseph@purplebeard.co.uk::a2840d26-4401-46ce-837a-825901afe1b0" providerId="AD" clId="Web-{EE9A4C0F-6A82-7A01-DCA4-738D9886B120}" dt="2021-12-27T23:43:24.583" v="38"/>
        <pc:sldMkLst>
          <pc:docMk/>
          <pc:sldMk cId="3529941380" sldId="285"/>
        </pc:sldMkLst>
      </pc:sldChg>
    </pc:docChg>
  </pc:docChgLst>
  <pc:docChgLst>
    <pc:chgData name="Joseph  Witcombe" userId="S::joseph@purplebeard.co.uk::a2840d26-4401-46ce-837a-825901afe1b0" providerId="AD" clId="Web-{CAC49B1A-9A7F-8CD5-B05C-F7C4D22CB9CC}"/>
    <pc:docChg chg="addSld modSld">
      <pc:chgData name="Joseph  Witcombe" userId="S::joseph@purplebeard.co.uk::a2840d26-4401-46ce-837a-825901afe1b0" providerId="AD" clId="Web-{CAC49B1A-9A7F-8CD5-B05C-F7C4D22CB9CC}" dt="2022-03-01T17:56:30.364" v="24" actId="20577"/>
      <pc:docMkLst>
        <pc:docMk/>
      </pc:docMkLst>
      <pc:sldChg chg="modSp">
        <pc:chgData name="Joseph  Witcombe" userId="S::joseph@purplebeard.co.uk::a2840d26-4401-46ce-837a-825901afe1b0" providerId="AD" clId="Web-{CAC49B1A-9A7F-8CD5-B05C-F7C4D22CB9CC}" dt="2022-03-01T17:44:42.667" v="18" actId="20577"/>
        <pc:sldMkLst>
          <pc:docMk/>
          <pc:sldMk cId="1716133324" sldId="343"/>
        </pc:sldMkLst>
        <pc:spChg chg="mod">
          <ac:chgData name="Joseph  Witcombe" userId="S::joseph@purplebeard.co.uk::a2840d26-4401-46ce-837a-825901afe1b0" providerId="AD" clId="Web-{CAC49B1A-9A7F-8CD5-B05C-F7C4D22CB9CC}" dt="2022-03-01T17:44:42.667" v="18" actId="20577"/>
          <ac:spMkLst>
            <pc:docMk/>
            <pc:sldMk cId="1716133324" sldId="343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AC49B1A-9A7F-8CD5-B05C-F7C4D22CB9CC}" dt="2022-03-01T17:42:17.705" v="13" actId="20577"/>
          <ac:spMkLst>
            <pc:docMk/>
            <pc:sldMk cId="1716133324" sldId="343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AC49B1A-9A7F-8CD5-B05C-F7C4D22CB9CC}" dt="2022-03-01T17:56:30.364" v="24" actId="20577"/>
        <pc:sldMkLst>
          <pc:docMk/>
          <pc:sldMk cId="3124770545" sldId="353"/>
        </pc:sldMkLst>
        <pc:spChg chg="mod">
          <ac:chgData name="Joseph  Witcombe" userId="S::joseph@purplebeard.co.uk::a2840d26-4401-46ce-837a-825901afe1b0" providerId="AD" clId="Web-{CAC49B1A-9A7F-8CD5-B05C-F7C4D22CB9CC}" dt="2022-03-01T17:56:30.364" v="24" actId="20577"/>
          <ac:spMkLst>
            <pc:docMk/>
            <pc:sldMk cId="3124770545" sldId="353"/>
            <ac:spMk id="2" creationId="{A0FABE5F-A336-4FD2-8E18-B8DC59209C81}"/>
          </ac:spMkLst>
        </pc:spChg>
      </pc:sldChg>
    </pc:docChg>
  </pc:docChgLst>
  <pc:docChgLst>
    <pc:chgData name="Joseph  Witcombe" userId="a2840d26-4401-46ce-837a-825901afe1b0" providerId="ADAL" clId="{6D3DC1B1-A178-440C-BF55-C3FAEFC05675}"/>
    <pc:docChg chg="undo custSel addSld modSld sldOrd modMainMaster">
      <pc:chgData name="Joseph  Witcombe" userId="a2840d26-4401-46ce-837a-825901afe1b0" providerId="ADAL" clId="{6D3DC1B1-A178-440C-BF55-C3FAEFC05675}" dt="2022-02-10T05:26:01.900" v="1969" actId="20577"/>
      <pc:docMkLst>
        <pc:docMk/>
      </pc:docMkLst>
      <pc:sldChg chg="addSp delSp modSp mod modClrScheme chgLayout modNotesTx">
        <pc:chgData name="Joseph  Witcombe" userId="a2840d26-4401-46ce-837a-825901afe1b0" providerId="ADAL" clId="{6D3DC1B1-A178-440C-BF55-C3FAEFC05675}" dt="2022-02-10T04:52:02.278" v="1131" actId="20577"/>
        <pc:sldMkLst>
          <pc:docMk/>
          <pc:sldMk cId="1419389841" sldId="286"/>
        </pc:sldMkLst>
        <pc:spChg chg="del">
          <ac:chgData name="Joseph  Witcombe" userId="a2840d26-4401-46ce-837a-825901afe1b0" providerId="ADAL" clId="{6D3DC1B1-A178-440C-BF55-C3FAEFC05675}" dt="2022-02-10T04:14:20.141" v="88" actId="478"/>
          <ac:spMkLst>
            <pc:docMk/>
            <pc:sldMk cId="1419389841" sldId="286"/>
            <ac:spMk id="3" creationId="{04460F22-B793-4D00-98FD-7A45D166A605}"/>
          </ac:spMkLst>
        </pc:spChg>
        <pc:spChg chg="add del mod">
          <ac:chgData name="Joseph  Witcombe" userId="a2840d26-4401-46ce-837a-825901afe1b0" providerId="ADAL" clId="{6D3DC1B1-A178-440C-BF55-C3FAEFC05675}" dt="2022-02-10T04:14:29.440" v="89" actId="700"/>
          <ac:spMkLst>
            <pc:docMk/>
            <pc:sldMk cId="1419389841" sldId="286"/>
            <ac:spMk id="4" creationId="{9A5FF8A3-3FDF-41A7-AF02-21BF4365FE6E}"/>
          </ac:spMkLst>
        </pc:spChg>
        <pc:spChg chg="add mod ord">
          <ac:chgData name="Joseph  Witcombe" userId="a2840d26-4401-46ce-837a-825901afe1b0" providerId="ADAL" clId="{6D3DC1B1-A178-440C-BF55-C3FAEFC05675}" dt="2022-02-10T04:50:18.832" v="1125" actId="2711"/>
          <ac:spMkLst>
            <pc:docMk/>
            <pc:sldMk cId="1419389841" sldId="286"/>
            <ac:spMk id="5" creationId="{481AA86E-3DC1-4DCA-BC38-33D5B631259A}"/>
          </ac:spMkLst>
        </pc:spChg>
        <pc:spChg chg="add mod ord">
          <ac:chgData name="Joseph  Witcombe" userId="a2840d26-4401-46ce-837a-825901afe1b0" providerId="ADAL" clId="{6D3DC1B1-A178-440C-BF55-C3FAEFC05675}" dt="2022-02-10T04:52:02.278" v="1131" actId="20577"/>
          <ac:spMkLst>
            <pc:docMk/>
            <pc:sldMk cId="1419389841" sldId="286"/>
            <ac:spMk id="6" creationId="{EE1C1393-6558-4322-A1C5-F582FED6201F}"/>
          </ac:spMkLst>
        </pc:spChg>
        <pc:spChg chg="del">
          <ac:chgData name="Joseph  Witcombe" userId="a2840d26-4401-46ce-837a-825901afe1b0" providerId="ADAL" clId="{6D3DC1B1-A178-440C-BF55-C3FAEFC05675}" dt="2022-02-10T04:14:20.141" v="88" actId="478"/>
          <ac:spMkLst>
            <pc:docMk/>
            <pc:sldMk cId="1419389841" sldId="286"/>
            <ac:spMk id="105" creationId="{00000000-0000-0000-0000-000000000000}"/>
          </ac:spMkLst>
        </pc:spChg>
      </pc:sldChg>
      <pc:sldChg chg="addSp delSp modSp mod modClrScheme chgLayout">
        <pc:chgData name="Joseph  Witcombe" userId="a2840d26-4401-46ce-837a-825901afe1b0" providerId="ADAL" clId="{6D3DC1B1-A178-440C-BF55-C3FAEFC05675}" dt="2022-02-10T04:48:26.844" v="1117"/>
        <pc:sldMkLst>
          <pc:docMk/>
          <pc:sldMk cId="3687360637" sldId="293"/>
        </pc:sldMkLst>
        <pc:spChg chg="del">
          <ac:chgData name="Joseph  Witcombe" userId="a2840d26-4401-46ce-837a-825901afe1b0" providerId="ADAL" clId="{6D3DC1B1-A178-440C-BF55-C3FAEFC05675}" dt="2022-02-10T04:13:58.550" v="83" actId="478"/>
          <ac:spMkLst>
            <pc:docMk/>
            <pc:sldMk cId="3687360637" sldId="293"/>
            <ac:spMk id="2" creationId="{E3E9F866-B9A3-469E-AE33-EB840B39AC9A}"/>
          </ac:spMkLst>
        </pc:spChg>
        <pc:spChg chg="add del mod ord">
          <ac:chgData name="Joseph  Witcombe" userId="a2840d26-4401-46ce-837a-825901afe1b0" providerId="ADAL" clId="{6D3DC1B1-A178-440C-BF55-C3FAEFC05675}" dt="2022-02-10T04:17:36.712" v="99" actId="700"/>
          <ac:spMkLst>
            <pc:docMk/>
            <pc:sldMk cId="3687360637" sldId="293"/>
            <ac:spMk id="3" creationId="{1829EB9E-9D7B-42BD-BEC7-D1C648B1A657}"/>
          </ac:spMkLst>
        </pc:spChg>
        <pc:spChg chg="del mod">
          <ac:chgData name="Joseph  Witcombe" userId="a2840d26-4401-46ce-837a-825901afe1b0" providerId="ADAL" clId="{6D3DC1B1-A178-440C-BF55-C3FAEFC05675}" dt="2022-02-10T04:14:08.064" v="87" actId="478"/>
          <ac:spMkLst>
            <pc:docMk/>
            <pc:sldMk cId="3687360637" sldId="293"/>
            <ac:spMk id="4" creationId="{5F484A11-AFE2-4D9D-91EE-603F618ED9BC}"/>
          </ac:spMkLst>
        </pc:spChg>
        <pc:spChg chg="add del mod ord">
          <ac:chgData name="Joseph  Witcombe" userId="a2840d26-4401-46ce-837a-825901afe1b0" providerId="ADAL" clId="{6D3DC1B1-A178-440C-BF55-C3FAEFC05675}" dt="2022-02-10T04:17:36.712" v="99" actId="700"/>
          <ac:spMkLst>
            <pc:docMk/>
            <pc:sldMk cId="3687360637" sldId="293"/>
            <ac:spMk id="6" creationId="{50C50204-1F80-44D9-813D-742F6CD76086}"/>
          </ac:spMkLst>
        </pc:spChg>
        <pc:spChg chg="add mod ord">
          <ac:chgData name="Joseph  Witcombe" userId="a2840d26-4401-46ce-837a-825901afe1b0" providerId="ADAL" clId="{6D3DC1B1-A178-440C-BF55-C3FAEFC05675}" dt="2022-02-10T04:48:26.844" v="1117"/>
          <ac:spMkLst>
            <pc:docMk/>
            <pc:sldMk cId="3687360637" sldId="293"/>
            <ac:spMk id="8" creationId="{7674CEBC-653B-49CD-8BD4-81BCDAAE7367}"/>
          </ac:spMkLst>
        </pc:spChg>
        <pc:spChg chg="add mod ord">
          <ac:chgData name="Joseph  Witcombe" userId="a2840d26-4401-46ce-837a-825901afe1b0" providerId="ADAL" clId="{6D3DC1B1-A178-440C-BF55-C3FAEFC05675}" dt="2022-02-10T04:25:20.428" v="277" actId="20577"/>
          <ac:spMkLst>
            <pc:docMk/>
            <pc:sldMk cId="3687360637" sldId="293"/>
            <ac:spMk id="9" creationId="{2C8716AC-2167-4A6C-B2A3-B3B2FF1E6DBB}"/>
          </ac:spMkLst>
        </pc:spChg>
        <pc:spChg chg="del mod ord">
          <ac:chgData name="Joseph  Witcombe" userId="a2840d26-4401-46ce-837a-825901afe1b0" providerId="ADAL" clId="{6D3DC1B1-A178-440C-BF55-C3FAEFC05675}" dt="2022-02-10T04:14:03.748" v="85" actId="478"/>
          <ac:spMkLst>
            <pc:docMk/>
            <pc:sldMk cId="3687360637" sldId="293"/>
            <ac:spMk id="105" creationId="{00000000-0000-0000-0000-000000000000}"/>
          </ac:spMkLst>
        </pc:spChg>
      </pc:sldChg>
      <pc:sldChg chg="modSp mod modClrScheme chgLayout">
        <pc:chgData name="Joseph  Witcombe" userId="a2840d26-4401-46ce-837a-825901afe1b0" providerId="ADAL" clId="{6D3DC1B1-A178-440C-BF55-C3FAEFC05675}" dt="2022-02-10T04:26:14.303" v="281" actId="1076"/>
        <pc:sldMkLst>
          <pc:docMk/>
          <pc:sldMk cId="2791281453" sldId="303"/>
        </pc:sldMkLst>
        <pc:spChg chg="mod ord">
          <ac:chgData name="Joseph  Witcombe" userId="a2840d26-4401-46ce-837a-825901afe1b0" providerId="ADAL" clId="{6D3DC1B1-A178-440C-BF55-C3FAEFC05675}" dt="2022-02-10T04:26:14.303" v="281" actId="1076"/>
          <ac:spMkLst>
            <pc:docMk/>
            <pc:sldMk cId="2791281453" sldId="303"/>
            <ac:spMk id="313" creationId="{00000000-0000-0000-0000-000000000000}"/>
          </ac:spMkLst>
        </pc:spChg>
        <pc:spChg chg="mod ord">
          <ac:chgData name="Joseph  Witcombe" userId="a2840d26-4401-46ce-837a-825901afe1b0" providerId="ADAL" clId="{6D3DC1B1-A178-440C-BF55-C3FAEFC05675}" dt="2022-02-10T04:26:09.387" v="280" actId="1076"/>
          <ac:spMkLst>
            <pc:docMk/>
            <pc:sldMk cId="2791281453" sldId="303"/>
            <ac:spMk id="315" creationId="{00000000-0000-0000-0000-000000000000}"/>
          </ac:spMkLst>
        </pc:spChg>
      </pc:sldChg>
      <pc:sldChg chg="modSp add mod">
        <pc:chgData name="Joseph  Witcombe" userId="a2840d26-4401-46ce-837a-825901afe1b0" providerId="ADAL" clId="{6D3DC1B1-A178-440C-BF55-C3FAEFC05675}" dt="2022-02-10T05:10:29.179" v="1847" actId="2085"/>
        <pc:sldMkLst>
          <pc:docMk/>
          <pc:sldMk cId="347320070" sldId="304"/>
        </pc:sldMkLst>
        <pc:spChg chg="mod">
          <ac:chgData name="Joseph  Witcombe" userId="a2840d26-4401-46ce-837a-825901afe1b0" providerId="ADAL" clId="{6D3DC1B1-A178-440C-BF55-C3FAEFC05675}" dt="2022-02-10T04:48:26.844" v="1117"/>
          <ac:spMkLst>
            <pc:docMk/>
            <pc:sldMk cId="347320070" sldId="304"/>
            <ac:spMk id="5" creationId="{481AA86E-3DC1-4DCA-BC38-33D5B631259A}"/>
          </ac:spMkLst>
        </pc:spChg>
        <pc:spChg chg="mod">
          <ac:chgData name="Joseph  Witcombe" userId="a2840d26-4401-46ce-837a-825901afe1b0" providerId="ADAL" clId="{6D3DC1B1-A178-440C-BF55-C3FAEFC05675}" dt="2022-02-10T05:10:29.179" v="1847" actId="2085"/>
          <ac:spMkLst>
            <pc:docMk/>
            <pc:sldMk cId="347320070" sldId="304"/>
            <ac:spMk id="6" creationId="{EE1C1393-6558-4322-A1C5-F582FED6201F}"/>
          </ac:spMkLst>
        </pc:spChg>
      </pc:sldChg>
      <pc:sldChg chg="delSp modSp add mod modClrScheme chgLayout">
        <pc:chgData name="Joseph  Witcombe" userId="a2840d26-4401-46ce-837a-825901afe1b0" providerId="ADAL" clId="{6D3DC1B1-A178-440C-BF55-C3FAEFC05675}" dt="2022-02-10T05:09:54.162" v="1844" actId="14100"/>
        <pc:sldMkLst>
          <pc:docMk/>
          <pc:sldMk cId="3909290148" sldId="305"/>
        </pc:sldMkLst>
        <pc:spChg chg="mod ord">
          <ac:chgData name="Joseph  Witcombe" userId="a2840d26-4401-46ce-837a-825901afe1b0" providerId="ADAL" clId="{6D3DC1B1-A178-440C-BF55-C3FAEFC05675}" dt="2022-02-10T04:46:40.560" v="1106" actId="700"/>
          <ac:spMkLst>
            <pc:docMk/>
            <pc:sldMk cId="3909290148" sldId="305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6D3DC1B1-A178-440C-BF55-C3FAEFC05675}" dt="2022-02-10T05:09:54.162" v="1844" actId="14100"/>
          <ac:spMkLst>
            <pc:docMk/>
            <pc:sldMk cId="3909290148" sldId="305"/>
            <ac:spMk id="6" creationId="{EE1C1393-6558-4322-A1C5-F582FED6201F}"/>
          </ac:spMkLst>
        </pc:spChg>
        <pc:spChg chg="del">
          <ac:chgData name="Joseph  Witcombe" userId="a2840d26-4401-46ce-837a-825901afe1b0" providerId="ADAL" clId="{6D3DC1B1-A178-440C-BF55-C3FAEFC05675}" dt="2022-02-10T04:45:39.535" v="1103" actId="478"/>
          <ac:spMkLst>
            <pc:docMk/>
            <pc:sldMk cId="3909290148" sldId="305"/>
            <ac:spMk id="103" creationId="{00000000-0000-0000-0000-000000000000}"/>
          </ac:spMkLst>
        </pc:spChg>
      </pc:sldChg>
      <pc:sldChg chg="addSp delSp modSp add mod modClrScheme chgLayout">
        <pc:chgData name="Joseph  Witcombe" userId="a2840d26-4401-46ce-837a-825901afe1b0" providerId="ADAL" clId="{6D3DC1B1-A178-440C-BF55-C3FAEFC05675}" dt="2022-02-10T04:46:47.837" v="1107" actId="700"/>
        <pc:sldMkLst>
          <pc:docMk/>
          <pc:sldMk cId="3028111047" sldId="306"/>
        </pc:sldMkLst>
        <pc:spChg chg="mod ord">
          <ac:chgData name="Joseph  Witcombe" userId="a2840d26-4401-46ce-837a-825901afe1b0" providerId="ADAL" clId="{6D3DC1B1-A178-440C-BF55-C3FAEFC05675}" dt="2022-02-10T04:46:47.837" v="1107" actId="700"/>
          <ac:spMkLst>
            <pc:docMk/>
            <pc:sldMk cId="3028111047" sldId="306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6D3DC1B1-A178-440C-BF55-C3FAEFC05675}" dt="2022-02-10T04:46:47.837" v="1107" actId="700"/>
          <ac:spMkLst>
            <pc:docMk/>
            <pc:sldMk cId="3028111047" sldId="306"/>
            <ac:spMk id="6" creationId="{EE1C1393-6558-4322-A1C5-F582FED6201F}"/>
          </ac:spMkLst>
        </pc:spChg>
        <pc:spChg chg="del">
          <ac:chgData name="Joseph  Witcombe" userId="a2840d26-4401-46ce-837a-825901afe1b0" providerId="ADAL" clId="{6D3DC1B1-A178-440C-BF55-C3FAEFC05675}" dt="2022-02-10T04:40:04.894" v="898" actId="478"/>
          <ac:spMkLst>
            <pc:docMk/>
            <pc:sldMk cId="3028111047" sldId="306"/>
            <ac:spMk id="103" creationId="{00000000-0000-0000-0000-000000000000}"/>
          </ac:spMkLst>
        </pc:spChg>
        <pc:picChg chg="add mod">
          <ac:chgData name="Joseph  Witcombe" userId="a2840d26-4401-46ce-837a-825901afe1b0" providerId="ADAL" clId="{6D3DC1B1-A178-440C-BF55-C3FAEFC05675}" dt="2022-02-10T04:40:10.442" v="900" actId="1076"/>
          <ac:picMkLst>
            <pc:docMk/>
            <pc:sldMk cId="3028111047" sldId="306"/>
            <ac:picMk id="1026" creationId="{21BD6082-1DCB-4509-B4EF-300B40A04731}"/>
          </ac:picMkLst>
        </pc:picChg>
      </pc:sldChg>
      <pc:sldChg chg="delSp modSp add mod ord modClrScheme chgLayout">
        <pc:chgData name="Joseph  Witcombe" userId="a2840d26-4401-46ce-837a-825901afe1b0" providerId="ADAL" clId="{6D3DC1B1-A178-440C-BF55-C3FAEFC05675}" dt="2022-02-10T05:08:38.764" v="1838" actId="13822"/>
        <pc:sldMkLst>
          <pc:docMk/>
          <pc:sldMk cId="3369513202" sldId="307"/>
        </pc:sldMkLst>
        <pc:spChg chg="mod ord">
          <ac:chgData name="Joseph  Witcombe" userId="a2840d26-4401-46ce-837a-825901afe1b0" providerId="ADAL" clId="{6D3DC1B1-A178-440C-BF55-C3FAEFC05675}" dt="2022-02-10T04:46:52.270" v="1108" actId="700"/>
          <ac:spMkLst>
            <pc:docMk/>
            <pc:sldMk cId="3369513202" sldId="307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6D3DC1B1-A178-440C-BF55-C3FAEFC05675}" dt="2022-02-10T05:08:38.764" v="1838" actId="13822"/>
          <ac:spMkLst>
            <pc:docMk/>
            <pc:sldMk cId="3369513202" sldId="307"/>
            <ac:spMk id="6" creationId="{EE1C1393-6558-4322-A1C5-F582FED6201F}"/>
          </ac:spMkLst>
        </pc:spChg>
        <pc:spChg chg="del">
          <ac:chgData name="Joseph  Witcombe" userId="a2840d26-4401-46ce-837a-825901afe1b0" providerId="ADAL" clId="{6D3DC1B1-A178-440C-BF55-C3FAEFC05675}" dt="2022-02-10T04:45:28.035" v="1102" actId="478"/>
          <ac:spMkLst>
            <pc:docMk/>
            <pc:sldMk cId="3369513202" sldId="307"/>
            <ac:spMk id="103" creationId="{00000000-0000-0000-0000-000000000000}"/>
          </ac:spMkLst>
        </pc:spChg>
      </pc:sldChg>
      <pc:sldChg chg="addSp modSp add mod">
        <pc:chgData name="Joseph  Witcombe" userId="a2840d26-4401-46ce-837a-825901afe1b0" providerId="ADAL" clId="{6D3DC1B1-A178-440C-BF55-C3FAEFC05675}" dt="2022-02-10T04:58:28.772" v="1191" actId="13822"/>
        <pc:sldMkLst>
          <pc:docMk/>
          <pc:sldMk cId="3153982190" sldId="308"/>
        </pc:sldMkLst>
        <pc:spChg chg="mod">
          <ac:chgData name="Joseph  Witcombe" userId="a2840d26-4401-46ce-837a-825901afe1b0" providerId="ADAL" clId="{6D3DC1B1-A178-440C-BF55-C3FAEFC05675}" dt="2022-02-10T04:47:20.477" v="1111" actId="20577"/>
          <ac:spMkLst>
            <pc:docMk/>
            <pc:sldMk cId="3153982190" sldId="308"/>
            <ac:spMk id="5" creationId="{481AA86E-3DC1-4DCA-BC38-33D5B631259A}"/>
          </ac:spMkLst>
        </pc:spChg>
        <pc:spChg chg="mod">
          <ac:chgData name="Joseph  Witcombe" userId="a2840d26-4401-46ce-837a-825901afe1b0" providerId="ADAL" clId="{6D3DC1B1-A178-440C-BF55-C3FAEFC05675}" dt="2022-02-10T04:58:16.820" v="1190" actId="207"/>
          <ac:spMkLst>
            <pc:docMk/>
            <pc:sldMk cId="3153982190" sldId="308"/>
            <ac:spMk id="6" creationId="{EE1C1393-6558-4322-A1C5-F582FED6201F}"/>
          </ac:spMkLst>
        </pc:spChg>
        <pc:spChg chg="add mod">
          <ac:chgData name="Joseph  Witcombe" userId="a2840d26-4401-46ce-837a-825901afe1b0" providerId="ADAL" clId="{6D3DC1B1-A178-440C-BF55-C3FAEFC05675}" dt="2022-02-10T04:58:28.772" v="1191" actId="13822"/>
          <ac:spMkLst>
            <pc:docMk/>
            <pc:sldMk cId="3153982190" sldId="308"/>
            <ac:spMk id="7" creationId="{2C26C257-50BF-401E-A182-B1789E037D44}"/>
          </ac:spMkLst>
        </pc:spChg>
      </pc:sldChg>
      <pc:sldChg chg="modSp add mod">
        <pc:chgData name="Joseph  Witcombe" userId="a2840d26-4401-46ce-837a-825901afe1b0" providerId="ADAL" clId="{6D3DC1B1-A178-440C-BF55-C3FAEFC05675}" dt="2022-02-10T05:02:31.945" v="1388" actId="20577"/>
        <pc:sldMkLst>
          <pc:docMk/>
          <pc:sldMk cId="3011540623" sldId="309"/>
        </pc:sldMkLst>
        <pc:spChg chg="mod">
          <ac:chgData name="Joseph  Witcombe" userId="a2840d26-4401-46ce-837a-825901afe1b0" providerId="ADAL" clId="{6D3DC1B1-A178-440C-BF55-C3FAEFC05675}" dt="2022-02-10T05:02:31.945" v="1388" actId="20577"/>
          <ac:spMkLst>
            <pc:docMk/>
            <pc:sldMk cId="3011540623" sldId="309"/>
            <ac:spMk id="5" creationId="{481AA86E-3DC1-4DCA-BC38-33D5B631259A}"/>
          </ac:spMkLst>
        </pc:spChg>
        <pc:spChg chg="mod">
          <ac:chgData name="Joseph  Witcombe" userId="a2840d26-4401-46ce-837a-825901afe1b0" providerId="ADAL" clId="{6D3DC1B1-A178-440C-BF55-C3FAEFC05675}" dt="2022-02-10T05:02:00.219" v="1379" actId="15"/>
          <ac:spMkLst>
            <pc:docMk/>
            <pc:sldMk cId="3011540623" sldId="309"/>
            <ac:spMk id="6" creationId="{EE1C1393-6558-4322-A1C5-F582FED6201F}"/>
          </ac:spMkLst>
        </pc:spChg>
      </pc:sldChg>
      <pc:sldChg chg="modSp add mod ord modNotesTx">
        <pc:chgData name="Joseph  Witcombe" userId="a2840d26-4401-46ce-837a-825901afe1b0" providerId="ADAL" clId="{6D3DC1B1-A178-440C-BF55-C3FAEFC05675}" dt="2022-02-10T05:26:01.900" v="1969" actId="20577"/>
        <pc:sldMkLst>
          <pc:docMk/>
          <pc:sldMk cId="922629678" sldId="310"/>
        </pc:sldMkLst>
        <pc:spChg chg="mod">
          <ac:chgData name="Joseph  Witcombe" userId="a2840d26-4401-46ce-837a-825901afe1b0" providerId="ADAL" clId="{6D3DC1B1-A178-440C-BF55-C3FAEFC05675}" dt="2022-02-10T05:03:07.495" v="1404" actId="20577"/>
          <ac:spMkLst>
            <pc:docMk/>
            <pc:sldMk cId="922629678" sldId="310"/>
            <ac:spMk id="5" creationId="{481AA86E-3DC1-4DCA-BC38-33D5B631259A}"/>
          </ac:spMkLst>
        </pc:spChg>
        <pc:spChg chg="mod">
          <ac:chgData name="Joseph  Witcombe" userId="a2840d26-4401-46ce-837a-825901afe1b0" providerId="ADAL" clId="{6D3DC1B1-A178-440C-BF55-C3FAEFC05675}" dt="2022-02-10T05:05:53.464" v="1837" actId="20577"/>
          <ac:spMkLst>
            <pc:docMk/>
            <pc:sldMk cId="922629678" sldId="310"/>
            <ac:spMk id="6" creationId="{EE1C1393-6558-4322-A1C5-F582FED6201F}"/>
          </ac:spMkLst>
        </pc:spChg>
      </pc:sldChg>
      <pc:sldMasterChg chg="addSp delSp modSp mod modSldLayout sldLayoutOrd">
        <pc:chgData name="Joseph  Witcombe" userId="a2840d26-4401-46ce-837a-825901afe1b0" providerId="ADAL" clId="{6D3DC1B1-A178-440C-BF55-C3FAEFC05675}" dt="2022-02-10T04:52:21.665" v="1133" actId="2711"/>
        <pc:sldMasterMkLst>
          <pc:docMk/>
          <pc:sldMasterMk cId="0" sldId="2147483648"/>
        </pc:sldMasterMkLst>
        <pc:spChg chg="del">
          <ac:chgData name="Joseph  Witcombe" userId="a2840d26-4401-46ce-837a-825901afe1b0" providerId="ADAL" clId="{6D3DC1B1-A178-440C-BF55-C3FAEFC05675}" dt="2022-02-10T04:02:43.446" v="0" actId="478"/>
          <ac:spMkLst>
            <pc:docMk/>
            <pc:sldMasterMk cId="0" sldId="2147483648"/>
            <ac:spMk id="6" creationId="{00000000-0000-0000-0000-000000000000}"/>
          </ac:spMkLst>
        </pc:spChg>
        <pc:spChg chg="del">
          <ac:chgData name="Joseph  Witcombe" userId="a2840d26-4401-46ce-837a-825901afe1b0" providerId="ADAL" clId="{6D3DC1B1-A178-440C-BF55-C3FAEFC05675}" dt="2022-02-10T04:02:57.749" v="5" actId="478"/>
          <ac:spMkLst>
            <pc:docMk/>
            <pc:sldMasterMk cId="0" sldId="2147483648"/>
            <ac:spMk id="7" creationId="{00000000-0000-0000-0000-000000000000}"/>
          </ac:spMkLst>
        </pc:spChg>
        <pc:spChg chg="del">
          <ac:chgData name="Joseph  Witcombe" userId="a2840d26-4401-46ce-837a-825901afe1b0" providerId="ADAL" clId="{6D3DC1B1-A178-440C-BF55-C3FAEFC05675}" dt="2022-02-10T04:02:53.292" v="4" actId="478"/>
          <ac:spMkLst>
            <pc:docMk/>
            <pc:sldMasterMk cId="0" sldId="2147483648"/>
            <ac:spMk id="8" creationId="{00000000-0000-0000-0000-000000000000}"/>
          </ac:spMkLst>
        </pc:spChg>
        <pc:spChg chg="del">
          <ac:chgData name="Joseph  Witcombe" userId="a2840d26-4401-46ce-837a-825901afe1b0" providerId="ADAL" clId="{6D3DC1B1-A178-440C-BF55-C3FAEFC05675}" dt="2022-02-10T04:02:45.948" v="1" actId="478"/>
          <ac:spMkLst>
            <pc:docMk/>
            <pc:sldMasterMk cId="0" sldId="2147483648"/>
            <ac:spMk id="9" creationId="{00000000-0000-0000-0000-000000000000}"/>
          </ac:spMkLst>
        </pc:spChg>
        <pc:spChg chg="del">
          <ac:chgData name="Joseph  Witcombe" userId="a2840d26-4401-46ce-837a-825901afe1b0" providerId="ADAL" clId="{6D3DC1B1-A178-440C-BF55-C3FAEFC05675}" dt="2022-02-10T04:02:47.909" v="2" actId="478"/>
          <ac:spMkLst>
            <pc:docMk/>
            <pc:sldMasterMk cId="0" sldId="2147483648"/>
            <ac:spMk id="10" creationId="{00000000-0000-0000-0000-000000000000}"/>
          </ac:spMkLst>
        </pc:spChg>
        <pc:spChg chg="del">
          <ac:chgData name="Joseph  Witcombe" userId="a2840d26-4401-46ce-837a-825901afe1b0" providerId="ADAL" clId="{6D3DC1B1-A178-440C-BF55-C3FAEFC05675}" dt="2022-02-10T04:02:50.028" v="3" actId="478"/>
          <ac:spMkLst>
            <pc:docMk/>
            <pc:sldMasterMk cId="0" sldId="2147483648"/>
            <ac:spMk id="11" creationId="{00000000-0000-0000-0000-000000000000}"/>
          </ac:spMkLst>
        </pc:spChg>
        <pc:spChg chg="add del">
          <ac:chgData name="Joseph  Witcombe" userId="a2840d26-4401-46ce-837a-825901afe1b0" providerId="ADAL" clId="{6D3DC1B1-A178-440C-BF55-C3FAEFC05675}" dt="2022-02-10T04:03:36.398" v="7" actId="478"/>
          <ac:spMkLst>
            <pc:docMk/>
            <pc:sldMasterMk cId="0" sldId="2147483648"/>
            <ac:spMk id="12" creationId="{15221C75-8547-4025-B60D-2114F2D5D1BC}"/>
          </ac:spMkLst>
        </pc:spChg>
        <pc:spChg chg="add del">
          <ac:chgData name="Joseph  Witcombe" userId="a2840d26-4401-46ce-837a-825901afe1b0" providerId="ADAL" clId="{6D3DC1B1-A178-440C-BF55-C3FAEFC05675}" dt="2022-02-10T04:04:12.831" v="9" actId="478"/>
          <ac:spMkLst>
            <pc:docMk/>
            <pc:sldMasterMk cId="0" sldId="2147483648"/>
            <ac:spMk id="13" creationId="{3939395A-8B27-493D-9148-037C677C6647}"/>
          </ac:spMkLst>
        </pc:spChg>
        <pc:spChg chg="add del">
          <ac:chgData name="Joseph  Witcombe" userId="a2840d26-4401-46ce-837a-825901afe1b0" providerId="ADAL" clId="{6D3DC1B1-A178-440C-BF55-C3FAEFC05675}" dt="2022-02-10T04:04:30.578" v="11" actId="478"/>
          <ac:spMkLst>
            <pc:docMk/>
            <pc:sldMasterMk cId="0" sldId="2147483648"/>
            <ac:spMk id="14" creationId="{343D09DA-BFC3-44B5-82FA-E277636A190E}"/>
          </ac:spMkLst>
        </pc:spChg>
        <pc:spChg chg="add del mod">
          <ac:chgData name="Joseph  Witcombe" userId="a2840d26-4401-46ce-837a-825901afe1b0" providerId="ADAL" clId="{6D3DC1B1-A178-440C-BF55-C3FAEFC05675}" dt="2022-02-10T04:11:56.864" v="70"/>
          <ac:spMkLst>
            <pc:docMk/>
            <pc:sldMasterMk cId="0" sldId="2147483648"/>
            <ac:spMk id="15" creationId="{43C58489-C4EF-4E98-A8B9-C21A0BFB0C0B}"/>
          </ac:spMkLst>
        </pc:spChg>
        <pc:spChg chg="add del mod">
          <ac:chgData name="Joseph  Witcombe" userId="a2840d26-4401-46ce-837a-825901afe1b0" providerId="ADAL" clId="{6D3DC1B1-A178-440C-BF55-C3FAEFC05675}" dt="2022-02-10T04:11:56.864" v="70"/>
          <ac:spMkLst>
            <pc:docMk/>
            <pc:sldMasterMk cId="0" sldId="2147483648"/>
            <ac:spMk id="16" creationId="{F4A3DF45-B5A7-482F-9522-0E3472EF0FB2}"/>
          </ac:spMkLst>
        </pc:spChg>
        <pc:spChg chg="add del mod">
          <ac:chgData name="Joseph  Witcombe" userId="a2840d26-4401-46ce-837a-825901afe1b0" providerId="ADAL" clId="{6D3DC1B1-A178-440C-BF55-C3FAEFC05675}" dt="2022-02-10T04:11:56.864" v="70"/>
          <ac:spMkLst>
            <pc:docMk/>
            <pc:sldMasterMk cId="0" sldId="2147483648"/>
            <ac:spMk id="17" creationId="{66CE771A-CC13-4F70-BBCE-AACEFB6D7C49}"/>
          </ac:spMkLst>
        </pc:spChg>
        <pc:spChg chg="add del mod">
          <ac:chgData name="Joseph  Witcombe" userId="a2840d26-4401-46ce-837a-825901afe1b0" providerId="ADAL" clId="{6D3DC1B1-A178-440C-BF55-C3FAEFC05675}" dt="2022-02-10T04:15:53.958" v="93" actId="21"/>
          <ac:spMkLst>
            <pc:docMk/>
            <pc:sldMasterMk cId="0" sldId="2147483648"/>
            <ac:spMk id="18" creationId="{74A4A338-2BD4-47C9-BDEC-4ADEF9286C78}"/>
          </ac:spMkLst>
        </pc:spChg>
        <pc:spChg chg="add del mod">
          <ac:chgData name="Joseph  Witcombe" userId="a2840d26-4401-46ce-837a-825901afe1b0" providerId="ADAL" clId="{6D3DC1B1-A178-440C-BF55-C3FAEFC05675}" dt="2022-02-10T04:15:53.958" v="93" actId="21"/>
          <ac:spMkLst>
            <pc:docMk/>
            <pc:sldMasterMk cId="0" sldId="2147483648"/>
            <ac:spMk id="20" creationId="{7E2AA1AE-558C-4DFA-90E7-3EE8F12821B9}"/>
          </ac:spMkLst>
        </pc:spChg>
        <pc:spChg chg="add del mod">
          <ac:chgData name="Joseph  Witcombe" userId="a2840d26-4401-46ce-837a-825901afe1b0" providerId="ADAL" clId="{6D3DC1B1-A178-440C-BF55-C3FAEFC05675}" dt="2022-02-10T04:15:53.958" v="93" actId="21"/>
          <ac:spMkLst>
            <pc:docMk/>
            <pc:sldMasterMk cId="0" sldId="2147483648"/>
            <ac:spMk id="21" creationId="{65F4081B-D4A5-4319-9BE5-C761A3F77714}"/>
          </ac:spMkLst>
        </pc:spChg>
        <pc:spChg chg="add del mod">
          <ac:chgData name="Joseph  Witcombe" userId="a2840d26-4401-46ce-837a-825901afe1b0" providerId="ADAL" clId="{6D3DC1B1-A178-440C-BF55-C3FAEFC05675}" dt="2022-02-10T04:15:53.958" v="93" actId="21"/>
          <ac:spMkLst>
            <pc:docMk/>
            <pc:sldMasterMk cId="0" sldId="2147483648"/>
            <ac:spMk id="22" creationId="{BC3D5EA6-F343-4393-9435-149326AE1DCC}"/>
          </ac:spMkLst>
        </pc:spChg>
        <pc:cxnChg chg="add del mod">
          <ac:chgData name="Joseph  Witcombe" userId="a2840d26-4401-46ce-837a-825901afe1b0" providerId="ADAL" clId="{6D3DC1B1-A178-440C-BF55-C3FAEFC05675}" dt="2022-02-10T04:15:53.958" v="93" actId="21"/>
          <ac:cxnSpMkLst>
            <pc:docMk/>
            <pc:sldMasterMk cId="0" sldId="2147483648"/>
            <ac:cxnSpMk id="19" creationId="{E6488DCD-B979-4C22-B68D-40410CFA8E3A}"/>
          </ac:cxnSpMkLst>
        </pc:cxnChg>
        <pc:sldLayoutChg chg="addSp delSp modSp mod">
          <pc:chgData name="Joseph  Witcombe" userId="a2840d26-4401-46ce-837a-825901afe1b0" providerId="ADAL" clId="{6D3DC1B1-A178-440C-BF55-C3FAEFC05675}" dt="2022-02-10T04:12:54.063" v="73"/>
          <pc:sldLayoutMkLst>
            <pc:docMk/>
            <pc:sldMasterMk cId="0" sldId="2147483648"/>
            <pc:sldLayoutMk cId="0" sldId="2147483649"/>
          </pc:sldLayoutMkLst>
          <pc:spChg chg="add del mod">
            <ac:chgData name="Joseph  Witcombe" userId="a2840d26-4401-46ce-837a-825901afe1b0" providerId="ADAL" clId="{6D3DC1B1-A178-440C-BF55-C3FAEFC05675}" dt="2022-02-10T04:12:16.057" v="72" actId="478"/>
            <ac:spMkLst>
              <pc:docMk/>
              <pc:sldMasterMk cId="0" sldId="2147483648"/>
              <pc:sldLayoutMk cId="0" sldId="2147483649"/>
              <ac:spMk id="6" creationId="{DE041936-686F-4F26-BDF0-753B27C0BAE6}"/>
            </ac:spMkLst>
          </pc:spChg>
          <pc:spChg chg="add del mod">
            <ac:chgData name="Joseph  Witcombe" userId="a2840d26-4401-46ce-837a-825901afe1b0" providerId="ADAL" clId="{6D3DC1B1-A178-440C-BF55-C3FAEFC05675}" dt="2022-02-10T04:12:16.057" v="72" actId="478"/>
            <ac:spMkLst>
              <pc:docMk/>
              <pc:sldMasterMk cId="0" sldId="2147483648"/>
              <pc:sldLayoutMk cId="0" sldId="2147483649"/>
              <ac:spMk id="8" creationId="{D30FD1F8-7ECF-4F9B-A283-5DD5BC46BCEC}"/>
            </ac:spMkLst>
          </pc:spChg>
          <pc:spChg chg="add del mod">
            <ac:chgData name="Joseph  Witcombe" userId="a2840d26-4401-46ce-837a-825901afe1b0" providerId="ADAL" clId="{6D3DC1B1-A178-440C-BF55-C3FAEFC05675}" dt="2022-02-10T04:12:16.057" v="72" actId="478"/>
            <ac:spMkLst>
              <pc:docMk/>
              <pc:sldMasterMk cId="0" sldId="2147483648"/>
              <pc:sldLayoutMk cId="0" sldId="2147483649"/>
              <ac:spMk id="9" creationId="{6BDBFA79-F864-4915-B97A-3D36E95A63BF}"/>
            </ac:spMkLst>
          </pc:spChg>
          <pc:spChg chg="add del mod">
            <ac:chgData name="Joseph  Witcombe" userId="a2840d26-4401-46ce-837a-825901afe1b0" providerId="ADAL" clId="{6D3DC1B1-A178-440C-BF55-C3FAEFC05675}" dt="2022-02-10T04:12:16.057" v="72" actId="478"/>
            <ac:spMkLst>
              <pc:docMk/>
              <pc:sldMasterMk cId="0" sldId="2147483648"/>
              <pc:sldLayoutMk cId="0" sldId="2147483649"/>
              <ac:spMk id="10" creationId="{C9184B79-5292-41B1-8E8E-1F3DA3CB9711}"/>
            </ac:spMkLst>
          </pc:spChg>
          <pc:spChg chg="add mod">
            <ac:chgData name="Joseph  Witcombe" userId="a2840d26-4401-46ce-837a-825901afe1b0" providerId="ADAL" clId="{6D3DC1B1-A178-440C-BF55-C3FAEFC05675}" dt="2022-02-10T04:12:54.063" v="73"/>
            <ac:spMkLst>
              <pc:docMk/>
              <pc:sldMasterMk cId="0" sldId="2147483648"/>
              <pc:sldLayoutMk cId="0" sldId="2147483649"/>
              <ac:spMk id="12" creationId="{42C4D5A7-F4BD-4CDA-90AB-63C1E8732F6E}"/>
            </ac:spMkLst>
          </pc:spChg>
          <pc:spChg chg="del">
            <ac:chgData name="Joseph  Witcombe" userId="a2840d26-4401-46ce-837a-825901afe1b0" providerId="ADAL" clId="{6D3DC1B1-A178-440C-BF55-C3FAEFC05675}" dt="2022-02-10T04:09:18.838" v="14" actId="478"/>
            <ac:spMkLst>
              <pc:docMk/>
              <pc:sldMasterMk cId="0" sldId="2147483648"/>
              <pc:sldLayoutMk cId="0" sldId="2147483649"/>
              <ac:spMk id="13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09:22.772" v="16" actId="478"/>
            <ac:spMkLst>
              <pc:docMk/>
              <pc:sldMasterMk cId="0" sldId="2147483648"/>
              <pc:sldLayoutMk cId="0" sldId="2147483649"/>
              <ac:spMk id="14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09:21.049" v="15" actId="478"/>
            <ac:spMkLst>
              <pc:docMk/>
              <pc:sldMasterMk cId="0" sldId="2147483648"/>
              <pc:sldLayoutMk cId="0" sldId="2147483649"/>
              <ac:spMk id="15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09:24.164" v="17" actId="478"/>
            <ac:spMkLst>
              <pc:docMk/>
              <pc:sldMasterMk cId="0" sldId="2147483648"/>
              <pc:sldLayoutMk cId="0" sldId="2147483649"/>
              <ac:spMk id="16" creationId="{00000000-0000-0000-0000-000000000000}"/>
            </ac:spMkLst>
          </pc:spChg>
          <pc:picChg chg="add mod">
            <ac:chgData name="Joseph  Witcombe" userId="a2840d26-4401-46ce-837a-825901afe1b0" providerId="ADAL" clId="{6D3DC1B1-A178-440C-BF55-C3FAEFC05675}" dt="2022-02-10T04:12:54.063" v="73"/>
            <ac:picMkLst>
              <pc:docMk/>
              <pc:sldMasterMk cId="0" sldId="2147483648"/>
              <pc:sldLayoutMk cId="0" sldId="2147483649"/>
              <ac:picMk id="11" creationId="{3B59D440-7BC1-4DAF-91CD-6774B016B49E}"/>
            </ac:picMkLst>
          </pc:picChg>
          <pc:cxnChg chg="add del mod">
            <ac:chgData name="Joseph  Witcombe" userId="a2840d26-4401-46ce-837a-825901afe1b0" providerId="ADAL" clId="{6D3DC1B1-A178-440C-BF55-C3FAEFC05675}" dt="2022-02-10T04:12:16.057" v="72" actId="478"/>
            <ac:cxnSpMkLst>
              <pc:docMk/>
              <pc:sldMasterMk cId="0" sldId="2147483648"/>
              <pc:sldLayoutMk cId="0" sldId="2147483649"/>
              <ac:cxnSpMk id="7" creationId="{DC707A01-4A2A-41A4-910D-A58913AF6594}"/>
            </ac:cxnSpMkLst>
          </pc:cxnChg>
          <pc:cxnChg chg="add mod">
            <ac:chgData name="Joseph  Witcombe" userId="a2840d26-4401-46ce-837a-825901afe1b0" providerId="ADAL" clId="{6D3DC1B1-A178-440C-BF55-C3FAEFC05675}" dt="2022-02-10T04:12:54.063" v="73"/>
            <ac:cxnSpMkLst>
              <pc:docMk/>
              <pc:sldMasterMk cId="0" sldId="2147483648"/>
              <pc:sldLayoutMk cId="0" sldId="2147483649"/>
              <ac:cxnSpMk id="17" creationId="{DFBF017D-803E-4747-B8BE-14F9EE26241C}"/>
            </ac:cxnSpMkLst>
          </pc:cxnChg>
        </pc:sldLayoutChg>
        <pc:sldLayoutChg chg="addSp delSp modSp mod ord">
          <pc:chgData name="Joseph  Witcombe" userId="a2840d26-4401-46ce-837a-825901afe1b0" providerId="ADAL" clId="{6D3DC1B1-A178-440C-BF55-C3FAEFC05675}" dt="2022-02-10T04:17:07.269" v="96" actId="21"/>
          <pc:sldLayoutMkLst>
            <pc:docMk/>
            <pc:sldMasterMk cId="0" sldId="2147483648"/>
            <pc:sldLayoutMk cId="0" sldId="2147483650"/>
          </pc:sldLayoutMkLst>
          <pc:spChg chg="add del mod">
            <ac:chgData name="Joseph  Witcombe" userId="a2840d26-4401-46ce-837a-825901afe1b0" providerId="ADAL" clId="{6D3DC1B1-A178-440C-BF55-C3FAEFC05675}" dt="2022-02-10T04:17:07.269" v="96" actId="21"/>
            <ac:spMkLst>
              <pc:docMk/>
              <pc:sldMasterMk cId="0" sldId="2147483648"/>
              <pc:sldLayoutMk cId="0" sldId="2147483650"/>
              <ac:spMk id="5" creationId="{39F22983-A068-4E62-9825-6DF9CC8A0245}"/>
            </ac:spMkLst>
          </pc:spChg>
          <pc:spChg chg="add del mod">
            <ac:chgData name="Joseph  Witcombe" userId="a2840d26-4401-46ce-837a-825901afe1b0" providerId="ADAL" clId="{6D3DC1B1-A178-440C-BF55-C3FAEFC05675}" dt="2022-02-10T04:17:07.269" v="96" actId="21"/>
            <ac:spMkLst>
              <pc:docMk/>
              <pc:sldMasterMk cId="0" sldId="2147483648"/>
              <pc:sldLayoutMk cId="0" sldId="2147483650"/>
              <ac:spMk id="7" creationId="{559E4D51-60E6-4425-807D-8400C96CCE5A}"/>
            </ac:spMkLst>
          </pc:spChg>
          <pc:spChg chg="add del mod">
            <ac:chgData name="Joseph  Witcombe" userId="a2840d26-4401-46ce-837a-825901afe1b0" providerId="ADAL" clId="{6D3DC1B1-A178-440C-BF55-C3FAEFC05675}" dt="2022-02-10T04:17:07.269" v="96" actId="21"/>
            <ac:spMkLst>
              <pc:docMk/>
              <pc:sldMasterMk cId="0" sldId="2147483648"/>
              <pc:sldLayoutMk cId="0" sldId="2147483650"/>
              <ac:spMk id="8" creationId="{C21272E9-AD73-4201-B590-71650835CE98}"/>
            </ac:spMkLst>
          </pc:spChg>
          <pc:spChg chg="add del mod">
            <ac:chgData name="Joseph  Witcombe" userId="a2840d26-4401-46ce-837a-825901afe1b0" providerId="ADAL" clId="{6D3DC1B1-A178-440C-BF55-C3FAEFC05675}" dt="2022-02-10T04:17:07.269" v="96" actId="21"/>
            <ac:spMkLst>
              <pc:docMk/>
              <pc:sldMasterMk cId="0" sldId="2147483648"/>
              <pc:sldLayoutMk cId="0" sldId="2147483650"/>
              <ac:spMk id="9" creationId="{870BCB4C-3170-402C-A774-AAE05FF12477}"/>
            </ac:spMkLst>
          </pc:spChg>
          <pc:spChg chg="del">
            <ac:chgData name="Joseph  Witcombe" userId="a2840d26-4401-46ce-837a-825901afe1b0" providerId="ADAL" clId="{6D3DC1B1-A178-440C-BF55-C3FAEFC05675}" dt="2022-02-10T04:13:08.457" v="74" actId="478"/>
            <ac:spMkLst>
              <pc:docMk/>
              <pc:sldMasterMk cId="0" sldId="2147483648"/>
              <pc:sldLayoutMk cId="0" sldId="2147483650"/>
              <ac:spMk id="18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11.744" v="76" actId="478"/>
            <ac:spMkLst>
              <pc:docMk/>
              <pc:sldMasterMk cId="0" sldId="2147483648"/>
              <pc:sldLayoutMk cId="0" sldId="2147483650"/>
              <ac:spMk id="19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09.740" v="75" actId="478"/>
            <ac:spMkLst>
              <pc:docMk/>
              <pc:sldMasterMk cId="0" sldId="2147483648"/>
              <pc:sldLayoutMk cId="0" sldId="2147483650"/>
              <ac:spMk id="20" creationId="{00000000-0000-0000-0000-000000000000}"/>
            </ac:spMkLst>
          </pc:spChg>
          <pc:cxnChg chg="add del mod">
            <ac:chgData name="Joseph  Witcombe" userId="a2840d26-4401-46ce-837a-825901afe1b0" providerId="ADAL" clId="{6D3DC1B1-A178-440C-BF55-C3FAEFC05675}" dt="2022-02-10T04:17:07.269" v="96" actId="21"/>
            <ac:cxnSpMkLst>
              <pc:docMk/>
              <pc:sldMasterMk cId="0" sldId="2147483648"/>
              <pc:sldLayoutMk cId="0" sldId="2147483650"/>
              <ac:cxnSpMk id="6" creationId="{B9765141-1E6B-417B-A96F-27260A7239D8}"/>
            </ac:cxnSpMkLst>
          </pc:cxnChg>
        </pc:sldLayoutChg>
        <pc:sldLayoutChg chg="addSp delSp modSp mod">
          <pc:chgData name="Joseph  Witcombe" userId="a2840d26-4401-46ce-837a-825901afe1b0" providerId="ADAL" clId="{6D3DC1B1-A178-440C-BF55-C3FAEFC05675}" dt="2022-02-10T04:52:21.665" v="1133" actId="2711"/>
          <pc:sldLayoutMkLst>
            <pc:docMk/>
            <pc:sldMasterMk cId="0" sldId="2147483648"/>
            <pc:sldLayoutMk cId="0" sldId="2147483651"/>
          </pc:sldLayoutMkLst>
          <pc:spChg chg="add mod">
            <ac:chgData name="Joseph  Witcombe" userId="a2840d26-4401-46ce-837a-825901afe1b0" providerId="ADAL" clId="{6D3DC1B1-A178-440C-BF55-C3FAEFC05675}" dt="2022-02-10T04:46:25.354" v="1104"/>
            <ac:spMkLst>
              <pc:docMk/>
              <pc:sldMasterMk cId="0" sldId="2147483648"/>
              <pc:sldLayoutMk cId="0" sldId="2147483651"/>
              <ac:spMk id="7" creationId="{CAE9D69B-A110-4B7F-9112-352DC0862E72}"/>
            </ac:spMkLst>
          </pc:spChg>
          <pc:spChg chg="add del mod">
            <ac:chgData name="Joseph  Witcombe" userId="a2840d26-4401-46ce-837a-825901afe1b0" providerId="ADAL" clId="{6D3DC1B1-A178-440C-BF55-C3FAEFC05675}" dt="2022-02-10T04:46:30.821" v="1105" actId="478"/>
            <ac:spMkLst>
              <pc:docMk/>
              <pc:sldMasterMk cId="0" sldId="2147483648"/>
              <pc:sldLayoutMk cId="0" sldId="2147483651"/>
              <ac:spMk id="9" creationId="{7D18A445-D23B-4916-8823-B94EEE41399C}"/>
            </ac:spMkLst>
          </pc:spChg>
          <pc:spChg chg="add mod">
            <ac:chgData name="Joseph  Witcombe" userId="a2840d26-4401-46ce-837a-825901afe1b0" providerId="ADAL" clId="{6D3DC1B1-A178-440C-BF55-C3FAEFC05675}" dt="2022-02-10T04:49:47.242" v="1122" actId="2711"/>
            <ac:spMkLst>
              <pc:docMk/>
              <pc:sldMasterMk cId="0" sldId="2147483648"/>
              <pc:sldLayoutMk cId="0" sldId="2147483651"/>
              <ac:spMk id="10" creationId="{7D0F9EF5-E261-424F-8C3D-23063DFF416F}"/>
            </ac:spMkLst>
          </pc:spChg>
          <pc:spChg chg="add mod">
            <ac:chgData name="Joseph  Witcombe" userId="a2840d26-4401-46ce-837a-825901afe1b0" providerId="ADAL" clId="{6D3DC1B1-A178-440C-BF55-C3FAEFC05675}" dt="2022-02-10T04:52:21.665" v="1133" actId="2711"/>
            <ac:spMkLst>
              <pc:docMk/>
              <pc:sldMasterMk cId="0" sldId="2147483648"/>
              <pc:sldLayoutMk cId="0" sldId="2147483651"/>
              <ac:spMk id="11" creationId="{23831357-6510-4F30-8622-A4BDF0884B76}"/>
            </ac:spMkLst>
          </pc:spChg>
          <pc:spChg chg="del">
            <ac:chgData name="Joseph  Witcombe" userId="a2840d26-4401-46ce-837a-825901afe1b0" providerId="ADAL" clId="{6D3DC1B1-A178-440C-BF55-C3FAEFC05675}" dt="2022-02-10T04:13:22.488" v="77" actId="478"/>
            <ac:spMkLst>
              <pc:docMk/>
              <pc:sldMasterMk cId="0" sldId="2147483648"/>
              <pc:sldLayoutMk cId="0" sldId="2147483651"/>
              <ac:spMk id="22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24.009" v="78" actId="478"/>
            <ac:spMkLst>
              <pc:docMk/>
              <pc:sldMasterMk cId="0" sldId="2147483648"/>
              <pc:sldLayoutMk cId="0" sldId="2147483651"/>
              <ac:spMk id="23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26.996" v="80" actId="478"/>
            <ac:spMkLst>
              <pc:docMk/>
              <pc:sldMasterMk cId="0" sldId="2147483648"/>
              <pc:sldLayoutMk cId="0" sldId="2147483651"/>
              <ac:spMk id="24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31.541" v="81" actId="478"/>
            <ac:spMkLst>
              <pc:docMk/>
              <pc:sldMasterMk cId="0" sldId="2147483648"/>
              <pc:sldLayoutMk cId="0" sldId="2147483651"/>
              <ac:spMk id="25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3:25.473" v="79" actId="478"/>
            <ac:spMkLst>
              <pc:docMk/>
              <pc:sldMasterMk cId="0" sldId="2147483648"/>
              <pc:sldLayoutMk cId="0" sldId="2147483651"/>
              <ac:spMk id="26" creationId="{00000000-0000-0000-0000-000000000000}"/>
            </ac:spMkLst>
          </pc:spChg>
          <pc:cxnChg chg="add mod">
            <ac:chgData name="Joseph  Witcombe" userId="a2840d26-4401-46ce-837a-825901afe1b0" providerId="ADAL" clId="{6D3DC1B1-A178-440C-BF55-C3FAEFC05675}" dt="2022-02-10T04:46:25.354" v="1104"/>
            <ac:cxnSpMkLst>
              <pc:docMk/>
              <pc:sldMasterMk cId="0" sldId="2147483648"/>
              <pc:sldLayoutMk cId="0" sldId="2147483651"/>
              <ac:cxnSpMk id="8" creationId="{686343C5-762D-4DD3-9A52-4CD3D8F6702F}"/>
            </ac:cxnSpMkLst>
          </pc:cxnChg>
        </pc:sldLayoutChg>
        <pc:sldLayoutChg chg="addSp delSp modSp mod">
          <pc:chgData name="Joseph  Witcombe" userId="a2840d26-4401-46ce-837a-825901afe1b0" providerId="ADAL" clId="{6D3DC1B1-A178-440C-BF55-C3FAEFC05675}" dt="2022-02-10T04:52:15.452" v="1132" actId="2711"/>
          <pc:sldLayoutMkLst>
            <pc:docMk/>
            <pc:sldMasterMk cId="0" sldId="2147483648"/>
            <pc:sldLayoutMk cId="0" sldId="2147483652"/>
          </pc:sldLayoutMkLst>
          <pc:spChg chg="add del">
            <ac:chgData name="Joseph  Witcombe" userId="a2840d26-4401-46ce-837a-825901afe1b0" providerId="ADAL" clId="{6D3DC1B1-A178-440C-BF55-C3FAEFC05675}" dt="2022-02-10T04:18:52.461" v="101" actId="11529"/>
            <ac:spMkLst>
              <pc:docMk/>
              <pc:sldMasterMk cId="0" sldId="2147483648"/>
              <pc:sldLayoutMk cId="0" sldId="2147483652"/>
              <ac:spMk id="2" creationId="{F0B2CA46-77BA-48A3-9C7D-838BBB5B2F52}"/>
            </ac:spMkLst>
          </pc:spChg>
          <pc:spChg chg="add mod">
            <ac:chgData name="Joseph  Witcombe" userId="a2840d26-4401-46ce-837a-825901afe1b0" providerId="ADAL" clId="{6D3DC1B1-A178-440C-BF55-C3FAEFC05675}" dt="2022-02-10T04:49:26.893" v="1120" actId="2711"/>
            <ac:spMkLst>
              <pc:docMk/>
              <pc:sldMasterMk cId="0" sldId="2147483648"/>
              <pc:sldLayoutMk cId="0" sldId="2147483652"/>
              <ac:spMk id="3" creationId="{D3670E21-F842-4177-AEBF-3F426D9AA292}"/>
            </ac:spMkLst>
          </pc:spChg>
          <pc:spChg chg="add del mod">
            <ac:chgData name="Joseph  Witcombe" userId="a2840d26-4401-46ce-837a-825901afe1b0" providerId="ADAL" clId="{6D3DC1B1-A178-440C-BF55-C3FAEFC05675}" dt="2022-02-10T04:52:15.452" v="1132" actId="2711"/>
            <ac:spMkLst>
              <pc:docMk/>
              <pc:sldMasterMk cId="0" sldId="2147483648"/>
              <pc:sldLayoutMk cId="0" sldId="2147483652"/>
              <ac:spMk id="4" creationId="{923AF37F-C9D1-44AC-80A8-678E232AF90F}"/>
            </ac:spMkLst>
          </pc:spChg>
          <pc:spChg chg="add del mod">
            <ac:chgData name="Joseph  Witcombe" userId="a2840d26-4401-46ce-837a-825901afe1b0" providerId="ADAL" clId="{6D3DC1B1-A178-440C-BF55-C3FAEFC05675}" dt="2022-02-10T04:48:26.339" v="1116"/>
            <ac:spMkLst>
              <pc:docMk/>
              <pc:sldMasterMk cId="0" sldId="2147483648"/>
              <pc:sldLayoutMk cId="0" sldId="2147483652"/>
              <ac:spMk id="5" creationId="{17B2515D-DEC0-42F2-B8C1-FAB2E9CB7971}"/>
            </ac:spMkLst>
          </pc:spChg>
          <pc:spChg chg="add mod">
            <ac:chgData name="Joseph  Witcombe" userId="a2840d26-4401-46ce-837a-825901afe1b0" providerId="ADAL" clId="{6D3DC1B1-A178-440C-BF55-C3FAEFC05675}" dt="2022-02-10T04:17:19.776" v="98"/>
            <ac:spMkLst>
              <pc:docMk/>
              <pc:sldMasterMk cId="0" sldId="2147483648"/>
              <pc:sldLayoutMk cId="0" sldId="2147483652"/>
              <ac:spMk id="7" creationId="{0EC57FFC-BDEE-4367-B06A-7478AFFF4241}"/>
            </ac:spMkLst>
          </pc:spChg>
          <pc:spChg chg="add del mod">
            <ac:chgData name="Joseph  Witcombe" userId="a2840d26-4401-46ce-837a-825901afe1b0" providerId="ADAL" clId="{6D3DC1B1-A178-440C-BF55-C3FAEFC05675}" dt="2022-02-10T04:19:49.790" v="105" actId="478"/>
            <ac:spMkLst>
              <pc:docMk/>
              <pc:sldMasterMk cId="0" sldId="2147483648"/>
              <pc:sldLayoutMk cId="0" sldId="2147483652"/>
              <ac:spMk id="9" creationId="{8E6A2ED9-E5FE-4182-9F0A-AC15CC1A5CDB}"/>
            </ac:spMkLst>
          </pc:spChg>
          <pc:spChg chg="add del mod">
            <ac:chgData name="Joseph  Witcombe" userId="a2840d26-4401-46ce-837a-825901afe1b0" providerId="ADAL" clId="{6D3DC1B1-A178-440C-BF55-C3FAEFC05675}" dt="2022-02-10T04:18:41.037" v="100" actId="478"/>
            <ac:spMkLst>
              <pc:docMk/>
              <pc:sldMasterMk cId="0" sldId="2147483648"/>
              <pc:sldLayoutMk cId="0" sldId="2147483652"/>
              <ac:spMk id="10" creationId="{3EA9668E-B3B3-489C-A3DD-7D4B5334D0D0}"/>
            </ac:spMkLst>
          </pc:spChg>
          <pc:spChg chg="add mod">
            <ac:chgData name="Joseph  Witcombe" userId="a2840d26-4401-46ce-837a-825901afe1b0" providerId="ADAL" clId="{6D3DC1B1-A178-440C-BF55-C3FAEFC05675}" dt="2022-02-10T04:17:19.776" v="98"/>
            <ac:spMkLst>
              <pc:docMk/>
              <pc:sldMasterMk cId="0" sldId="2147483648"/>
              <pc:sldLayoutMk cId="0" sldId="2147483652"/>
              <ac:spMk id="11" creationId="{F24FE441-0B22-4678-B910-B37764C77CEA}"/>
            </ac:spMkLst>
          </pc:spChg>
          <pc:spChg chg="del">
            <ac:chgData name="Joseph  Witcombe" userId="a2840d26-4401-46ce-837a-825901afe1b0" providerId="ADAL" clId="{6D3DC1B1-A178-440C-BF55-C3FAEFC05675}" dt="2022-02-10T04:17:19.168" v="97" actId="478"/>
            <ac:spMkLst>
              <pc:docMk/>
              <pc:sldMasterMk cId="0" sldId="2147483648"/>
              <pc:sldLayoutMk cId="0" sldId="2147483652"/>
              <ac:spMk id="28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7:19.168" v="97" actId="478"/>
            <ac:spMkLst>
              <pc:docMk/>
              <pc:sldMasterMk cId="0" sldId="2147483648"/>
              <pc:sldLayoutMk cId="0" sldId="2147483652"/>
              <ac:spMk id="29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7:19.168" v="97" actId="478"/>
            <ac:spMkLst>
              <pc:docMk/>
              <pc:sldMasterMk cId="0" sldId="2147483648"/>
              <pc:sldLayoutMk cId="0" sldId="2147483652"/>
              <ac:spMk id="30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7:19.168" v="97" actId="478"/>
            <ac:spMkLst>
              <pc:docMk/>
              <pc:sldMasterMk cId="0" sldId="2147483648"/>
              <pc:sldLayoutMk cId="0" sldId="2147483652"/>
              <ac:spMk id="31" creationId="{00000000-0000-0000-0000-000000000000}"/>
            </ac:spMkLst>
          </pc:spChg>
          <pc:spChg chg="del">
            <ac:chgData name="Joseph  Witcombe" userId="a2840d26-4401-46ce-837a-825901afe1b0" providerId="ADAL" clId="{6D3DC1B1-A178-440C-BF55-C3FAEFC05675}" dt="2022-02-10T04:17:19.168" v="97" actId="478"/>
            <ac:spMkLst>
              <pc:docMk/>
              <pc:sldMasterMk cId="0" sldId="2147483648"/>
              <pc:sldLayoutMk cId="0" sldId="2147483652"/>
              <ac:spMk id="32" creationId="{00000000-0000-0000-0000-000000000000}"/>
            </ac:spMkLst>
          </pc:spChg>
          <pc:cxnChg chg="add mod">
            <ac:chgData name="Joseph  Witcombe" userId="a2840d26-4401-46ce-837a-825901afe1b0" providerId="ADAL" clId="{6D3DC1B1-A178-440C-BF55-C3FAEFC05675}" dt="2022-02-10T04:17:19.776" v="98"/>
            <ac:cxnSpMkLst>
              <pc:docMk/>
              <pc:sldMasterMk cId="0" sldId="2147483648"/>
              <pc:sldLayoutMk cId="0" sldId="2147483652"/>
              <ac:cxnSpMk id="8" creationId="{07FD8F8D-92FB-4CF4-89CF-354E1990387C}"/>
            </ac:cxnSpMkLst>
          </pc:cxnChg>
        </pc:sldLayoutChg>
      </pc:sldMasterChg>
    </pc:docChg>
  </pc:docChgLst>
  <pc:docChgLst>
    <pc:chgData name="Joseph  Witcombe" userId="S::joseph@purplebeard.co.uk::a2840d26-4401-46ce-837a-825901afe1b0" providerId="AD" clId="Web-{2E518B7A-B467-92CC-1371-96257FCB9F6C}"/>
    <pc:docChg chg="modSld">
      <pc:chgData name="Joseph  Witcombe" userId="S::joseph@purplebeard.co.uk::a2840d26-4401-46ce-837a-825901afe1b0" providerId="AD" clId="Web-{2E518B7A-B467-92CC-1371-96257FCB9F6C}" dt="2022-01-10T00:35:38.371" v="70"/>
      <pc:docMkLst>
        <pc:docMk/>
      </pc:docMkLst>
      <pc:sldChg chg="mod modShow">
        <pc:chgData name="Joseph  Witcombe" userId="S::joseph@purplebeard.co.uk::a2840d26-4401-46ce-837a-825901afe1b0" providerId="AD" clId="Web-{2E518B7A-B467-92CC-1371-96257FCB9F6C}" dt="2022-01-10T00:35:38.308" v="67"/>
        <pc:sldMkLst>
          <pc:docMk/>
          <pc:sldMk cId="4142256669" sldId="289"/>
        </pc:sldMkLst>
      </pc:sldChg>
      <pc:sldChg chg="mod modShow">
        <pc:chgData name="Joseph  Witcombe" userId="S::joseph@purplebeard.co.uk::a2840d26-4401-46ce-837a-825901afe1b0" providerId="AD" clId="Web-{2E518B7A-B467-92CC-1371-96257FCB9F6C}" dt="2022-01-10T00:35:38.340" v="69"/>
        <pc:sldMkLst>
          <pc:docMk/>
          <pc:sldMk cId="3049571407" sldId="291"/>
        </pc:sldMkLst>
      </pc:sldChg>
      <pc:sldChg chg="mod modShow">
        <pc:chgData name="Joseph  Witcombe" userId="S::joseph@purplebeard.co.uk::a2840d26-4401-46ce-837a-825901afe1b0" providerId="AD" clId="Web-{2E518B7A-B467-92CC-1371-96257FCB9F6C}" dt="2022-01-10T00:35:38.324" v="68"/>
        <pc:sldMkLst>
          <pc:docMk/>
          <pc:sldMk cId="275886308" sldId="292"/>
        </pc:sldMkLst>
      </pc:sldChg>
      <pc:sldChg chg="mod modShow">
        <pc:chgData name="Joseph  Witcombe" userId="S::joseph@purplebeard.co.uk::a2840d26-4401-46ce-837a-825901afe1b0" providerId="AD" clId="Web-{2E518B7A-B467-92CC-1371-96257FCB9F6C}" dt="2022-01-10T00:35:38.293" v="66"/>
        <pc:sldMkLst>
          <pc:docMk/>
          <pc:sldMk cId="1207423451" sldId="294"/>
        </pc:sldMkLst>
      </pc:sldChg>
      <pc:sldChg chg="mod modShow">
        <pc:chgData name="Joseph  Witcombe" userId="S::joseph@purplebeard.co.uk::a2840d26-4401-46ce-837a-825901afe1b0" providerId="AD" clId="Web-{2E518B7A-B467-92CC-1371-96257FCB9F6C}" dt="2022-01-10T00:35:38.262" v="65"/>
        <pc:sldMkLst>
          <pc:docMk/>
          <pc:sldMk cId="765748334" sldId="295"/>
        </pc:sldMkLst>
      </pc:sldChg>
      <pc:sldChg chg="mod modShow">
        <pc:chgData name="Joseph  Witcombe" userId="S::joseph@purplebeard.co.uk::a2840d26-4401-46ce-837a-825901afe1b0" providerId="AD" clId="Web-{2E518B7A-B467-92CC-1371-96257FCB9F6C}" dt="2022-01-10T00:35:38.371" v="70"/>
        <pc:sldMkLst>
          <pc:docMk/>
          <pc:sldMk cId="3448724903" sldId="296"/>
        </pc:sldMkLst>
      </pc:sldChg>
      <pc:sldChg chg="modSp">
        <pc:chgData name="Joseph  Witcombe" userId="S::joseph@purplebeard.co.uk::a2840d26-4401-46ce-837a-825901afe1b0" providerId="AD" clId="Web-{2E518B7A-B467-92CC-1371-96257FCB9F6C}" dt="2022-01-10T00:35:19.495" v="64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2E518B7A-B467-92CC-1371-96257FCB9F6C}" dt="2022-01-10T00:35:19.495" v="64" actId="20577"/>
          <ac:spMkLst>
            <pc:docMk/>
            <pc:sldMk cId="1905242167" sldId="298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2E518B7A-B467-92CC-1371-96257FCB9F6C}" dt="2022-01-10T00:34:51.353" v="47" actId="20577"/>
        <pc:sldMkLst>
          <pc:docMk/>
          <pc:sldMk cId="2075643610" sldId="310"/>
        </pc:sldMkLst>
        <pc:spChg chg="mod">
          <ac:chgData name="Joseph  Witcombe" userId="S::joseph@purplebeard.co.uk::a2840d26-4401-46ce-837a-825901afe1b0" providerId="AD" clId="Web-{2E518B7A-B467-92CC-1371-96257FCB9F6C}" dt="2022-01-10T00:34:51.353" v="47" actId="20577"/>
          <ac:spMkLst>
            <pc:docMk/>
            <pc:sldMk cId="2075643610" sldId="310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D578083A-8A32-FAC8-210C-8A1EAB471314}"/>
    <pc:docChg chg="modSld">
      <pc:chgData name="Joseph  Witcombe" userId="S::joseph@purplebeard.co.uk::a2840d26-4401-46ce-837a-825901afe1b0" providerId="AD" clId="Web-{D578083A-8A32-FAC8-210C-8A1EAB471314}" dt="2022-01-04T19:44:38.706" v="10"/>
      <pc:docMkLst>
        <pc:docMk/>
      </pc:docMkLst>
      <pc:sldChg chg="modNotes">
        <pc:chgData name="Joseph  Witcombe" userId="S::joseph@purplebeard.co.uk::a2840d26-4401-46ce-837a-825901afe1b0" providerId="AD" clId="Web-{D578083A-8A32-FAC8-210C-8A1EAB471314}" dt="2022-01-04T18:27:22.132" v="5"/>
        <pc:sldMkLst>
          <pc:docMk/>
          <pc:sldMk cId="2950127719" sldId="299"/>
        </pc:sldMkLst>
      </pc:sldChg>
      <pc:sldChg chg="modNotes">
        <pc:chgData name="Joseph  Witcombe" userId="S::joseph@purplebeard.co.uk::a2840d26-4401-46ce-837a-825901afe1b0" providerId="AD" clId="Web-{D578083A-8A32-FAC8-210C-8A1EAB471314}" dt="2022-01-04T19:44:38.706" v="10"/>
        <pc:sldMkLst>
          <pc:docMk/>
          <pc:sldMk cId="4013023479" sldId="308"/>
        </pc:sldMkLst>
      </pc:sldChg>
    </pc:docChg>
  </pc:docChgLst>
  <pc:docChgLst>
    <pc:chgData name="Joseph  Witcombe" userId="S::joseph@purplebeard.co.uk::a2840d26-4401-46ce-837a-825901afe1b0" providerId="AD" clId="Web-{ED8F13C0-7C28-85ED-935D-BBA66D56B839}"/>
    <pc:docChg chg="addSld modSld">
      <pc:chgData name="Joseph  Witcombe" userId="S::joseph@purplebeard.co.uk::a2840d26-4401-46ce-837a-825901afe1b0" providerId="AD" clId="Web-{ED8F13C0-7C28-85ED-935D-BBA66D56B839}" dt="2022-02-15T06:02:08.983" v="11"/>
      <pc:docMkLst>
        <pc:docMk/>
      </pc:docMkLst>
      <pc:sldChg chg="addSp delSp modSp add replId">
        <pc:chgData name="Joseph  Witcombe" userId="S::joseph@purplebeard.co.uk::a2840d26-4401-46ce-837a-825901afe1b0" providerId="AD" clId="Web-{ED8F13C0-7C28-85ED-935D-BBA66D56B839}" dt="2022-02-15T06:02:08.983" v="11"/>
        <pc:sldMkLst>
          <pc:docMk/>
          <pc:sldMk cId="3451093341" sldId="320"/>
        </pc:sldMkLst>
        <pc:spChg chg="add mod">
          <ac:chgData name="Joseph  Witcombe" userId="S::joseph@purplebeard.co.uk::a2840d26-4401-46ce-837a-825901afe1b0" providerId="AD" clId="Web-{ED8F13C0-7C28-85ED-935D-BBA66D56B839}" dt="2022-02-15T06:02:07.108" v="10"/>
          <ac:spMkLst>
            <pc:docMk/>
            <pc:sldMk cId="3451093341" sldId="320"/>
            <ac:spMk id="4" creationId="{72F75950-FDD8-4A41-9C63-3F9147ECB994}"/>
          </ac:spMkLst>
        </pc:spChg>
        <pc:spChg chg="mod">
          <ac:chgData name="Joseph  Witcombe" userId="S::joseph@purplebeard.co.uk::a2840d26-4401-46ce-837a-825901afe1b0" providerId="AD" clId="Web-{ED8F13C0-7C28-85ED-935D-BBA66D56B839}" dt="2022-02-15T06:02:02.155" v="7" actId="20577"/>
          <ac:spMkLst>
            <pc:docMk/>
            <pc:sldMk cId="3451093341" sldId="320"/>
            <ac:spMk id="5" creationId="{481AA86E-3DC1-4DCA-BC38-33D5B631259A}"/>
          </ac:spMkLst>
        </pc:spChg>
        <pc:spChg chg="del mod">
          <ac:chgData name="Joseph  Witcombe" userId="S::joseph@purplebeard.co.uk::a2840d26-4401-46ce-837a-825901afe1b0" providerId="AD" clId="Web-{ED8F13C0-7C28-85ED-935D-BBA66D56B839}" dt="2022-02-15T06:02:07.108" v="10"/>
          <ac:spMkLst>
            <pc:docMk/>
            <pc:sldMk cId="3451093341" sldId="320"/>
            <ac:spMk id="6" creationId="{EE1C1393-6558-4322-A1C5-F582FED6201F}"/>
          </ac:spMkLst>
        </pc:spChg>
        <pc:picChg chg="del">
          <ac:chgData name="Joseph  Witcombe" userId="S::joseph@purplebeard.co.uk::a2840d26-4401-46ce-837a-825901afe1b0" providerId="AD" clId="Web-{ED8F13C0-7C28-85ED-935D-BBA66D56B839}" dt="2022-02-15T06:02:08.983" v="11"/>
          <ac:picMkLst>
            <pc:docMk/>
            <pc:sldMk cId="3451093341" sldId="320"/>
            <ac:picMk id="2" creationId="{0D0596C6-99D5-441E-A26E-2DD729702C40}"/>
          </ac:picMkLst>
        </pc:picChg>
      </pc:sldChg>
    </pc:docChg>
  </pc:docChgLst>
  <pc:docChgLst>
    <pc:chgData name="Joseph  Witcombe" userId="a2840d26-4401-46ce-837a-825901afe1b0" providerId="ADAL" clId="{78C15135-65F8-45B1-BD1F-1651C6FB635F}"/>
    <pc:docChg chg="custSel addSld modSld sldOrd">
      <pc:chgData name="Joseph  Witcombe" userId="a2840d26-4401-46ce-837a-825901afe1b0" providerId="ADAL" clId="{78C15135-65F8-45B1-BD1F-1651C6FB635F}" dt="2022-01-06T23:00:10.245" v="234" actId="20577"/>
      <pc:docMkLst>
        <pc:docMk/>
      </pc:docMkLst>
      <pc:sldChg chg="modNotesTx">
        <pc:chgData name="Joseph  Witcombe" userId="a2840d26-4401-46ce-837a-825901afe1b0" providerId="ADAL" clId="{78C15135-65F8-45B1-BD1F-1651C6FB635F}" dt="2022-01-06T22:52:15.394" v="22" actId="20577"/>
        <pc:sldMkLst>
          <pc:docMk/>
          <pc:sldMk cId="2950127719" sldId="299"/>
        </pc:sldMkLst>
      </pc:sldChg>
      <pc:sldChg chg="modSp mod modNotesTx">
        <pc:chgData name="Joseph  Witcombe" userId="a2840d26-4401-46ce-837a-825901afe1b0" providerId="ADAL" clId="{78C15135-65F8-45B1-BD1F-1651C6FB635F}" dt="2022-01-06T22:50:17.923" v="8" actId="20577"/>
        <pc:sldMkLst>
          <pc:docMk/>
          <pc:sldMk cId="2075643610" sldId="310"/>
        </pc:sldMkLst>
        <pc:spChg chg="mod">
          <ac:chgData name="Joseph  Witcombe" userId="a2840d26-4401-46ce-837a-825901afe1b0" providerId="ADAL" clId="{78C15135-65F8-45B1-BD1F-1651C6FB635F}" dt="2022-01-06T22:49:53.135" v="7" actId="20577"/>
          <ac:spMkLst>
            <pc:docMk/>
            <pc:sldMk cId="2075643610" sldId="310"/>
            <ac:spMk id="4" creationId="{CDD22059-14EE-465D-A240-7265D0041005}"/>
          </ac:spMkLst>
        </pc:spChg>
        <pc:picChg chg="mod modCrop">
          <ac:chgData name="Joseph  Witcombe" userId="a2840d26-4401-46ce-837a-825901afe1b0" providerId="ADAL" clId="{78C15135-65F8-45B1-BD1F-1651C6FB635F}" dt="2022-01-06T22:49:38.662" v="3" actId="1076"/>
          <ac:picMkLst>
            <pc:docMk/>
            <pc:sldMk cId="2075643610" sldId="310"/>
            <ac:picMk id="6" creationId="{DB196AF0-7ED2-4B6F-A8B6-6337CB2D6459}"/>
          </ac:picMkLst>
        </pc:picChg>
      </pc:sldChg>
      <pc:sldChg chg="modSp add mod ord modNotesTx">
        <pc:chgData name="Joseph  Witcombe" userId="a2840d26-4401-46ce-837a-825901afe1b0" providerId="ADAL" clId="{78C15135-65F8-45B1-BD1F-1651C6FB635F}" dt="2022-01-06T23:00:10.245" v="234" actId="20577"/>
        <pc:sldMkLst>
          <pc:docMk/>
          <pc:sldMk cId="3306423913" sldId="311"/>
        </pc:sldMkLst>
        <pc:spChg chg="mod">
          <ac:chgData name="Joseph  Witcombe" userId="a2840d26-4401-46ce-837a-825901afe1b0" providerId="ADAL" clId="{78C15135-65F8-45B1-BD1F-1651C6FB635F}" dt="2022-01-06T22:50:30.068" v="15" actId="20577"/>
          <ac:spMkLst>
            <pc:docMk/>
            <pc:sldMk cId="3306423913" sldId="311"/>
            <ac:spMk id="2" creationId="{E3E9F866-B9A3-469E-AE33-EB840B39AC9A}"/>
          </ac:spMkLst>
        </pc:spChg>
      </pc:sldChg>
    </pc:docChg>
  </pc:docChgLst>
  <pc:docChgLst>
    <pc:chgData name="Shaheera Mohib" userId="S::shaheera_mohib@purplebeard.co.uk::aef4a253-dad8-4c32-bb4b-4ab39dddf915" providerId="AD" clId="Web-{15292F4C-E18D-4FBA-B426-F3D5470EF34F}"/>
    <pc:docChg chg="addSld">
      <pc:chgData name="Shaheera Mohib" userId="S::shaheera_mohib@purplebeard.co.uk::aef4a253-dad8-4c32-bb4b-4ab39dddf915" providerId="AD" clId="Web-{15292F4C-E18D-4FBA-B426-F3D5470EF34F}" dt="2022-06-27T09:53:16.008" v="0"/>
      <pc:docMkLst>
        <pc:docMk/>
      </pc:docMkLst>
      <pc:sldChg chg="new">
        <pc:chgData name="Shaheera Mohib" userId="S::shaheera_mohib@purplebeard.co.uk::aef4a253-dad8-4c32-bb4b-4ab39dddf915" providerId="AD" clId="Web-{15292F4C-E18D-4FBA-B426-F3D5470EF34F}" dt="2022-06-27T09:53:16.008" v="0"/>
        <pc:sldMkLst>
          <pc:docMk/>
          <pc:sldMk cId="1279417983" sldId="393"/>
        </pc:sldMkLst>
      </pc:sldChg>
    </pc:docChg>
  </pc:docChgLst>
  <pc:docChgLst>
    <pc:chgData name="Joseph  Witcombe" userId="S::joseph@purplebeard.co.uk::a2840d26-4401-46ce-837a-825901afe1b0" providerId="AD" clId="Web-{63620F62-8984-EC09-90DE-F84930811700}"/>
    <pc:docChg chg="modSld">
      <pc:chgData name="Joseph  Witcombe" userId="S::joseph@purplebeard.co.uk::a2840d26-4401-46ce-837a-825901afe1b0" providerId="AD" clId="Web-{63620F62-8984-EC09-90DE-F84930811700}" dt="2022-03-12T21:12:42.704" v="10" actId="20577"/>
      <pc:docMkLst>
        <pc:docMk/>
      </pc:docMkLst>
      <pc:sldChg chg="modSp">
        <pc:chgData name="Joseph  Witcombe" userId="S::joseph@purplebeard.co.uk::a2840d26-4401-46ce-837a-825901afe1b0" providerId="AD" clId="Web-{63620F62-8984-EC09-90DE-F84930811700}" dt="2022-03-12T21:12:42.704" v="10" actId="20577"/>
        <pc:sldMkLst>
          <pc:docMk/>
          <pc:sldMk cId="3048117351" sldId="354"/>
        </pc:sldMkLst>
        <pc:spChg chg="mod">
          <ac:chgData name="Joseph  Witcombe" userId="S::joseph@purplebeard.co.uk::a2840d26-4401-46ce-837a-825901afe1b0" providerId="AD" clId="Web-{63620F62-8984-EC09-90DE-F84930811700}" dt="2022-03-12T21:12:42.704" v="10" actId="20577"/>
          <ac:spMkLst>
            <pc:docMk/>
            <pc:sldMk cId="3048117351" sldId="354"/>
            <ac:spMk id="3" creationId="{DFFA28C3-300F-465A-B033-CF910AE2C92F}"/>
          </ac:spMkLst>
        </pc:spChg>
      </pc:sldChg>
    </pc:docChg>
  </pc:docChgLst>
  <pc:docChgLst>
    <pc:chgData name="Joseph  Witcombe" userId="S::joseph@purplebeard.co.uk::a2840d26-4401-46ce-837a-825901afe1b0" providerId="AD" clId="Web-{FD558377-0BE8-4A2D-A53D-C358A9AE8D63}"/>
    <pc:docChg chg="addSld delSld modSld sldOrd">
      <pc:chgData name="Joseph  Witcombe" userId="S::joseph@purplebeard.co.uk::a2840d26-4401-46ce-837a-825901afe1b0" providerId="AD" clId="Web-{FD558377-0BE8-4A2D-A53D-C358A9AE8D63}" dt="2022-03-06T17:50:07.052" v="963"/>
      <pc:docMkLst>
        <pc:docMk/>
      </pc:docMkLst>
      <pc:sldChg chg="addSp delSp modSp mod modClrScheme chgLayout">
        <pc:chgData name="Joseph  Witcombe" userId="S::joseph@purplebeard.co.uk::a2840d26-4401-46ce-837a-825901afe1b0" providerId="AD" clId="Web-{FD558377-0BE8-4A2D-A53D-C358A9AE8D63}" dt="2022-03-05T22:18:32.072" v="211" actId="20577"/>
        <pc:sldMkLst>
          <pc:docMk/>
          <pc:sldMk cId="347320070" sldId="304"/>
        </pc:sldMkLst>
        <pc:spChg chg="add del mod">
          <ac:chgData name="Joseph  Witcombe" userId="S::joseph@purplebeard.co.uk::a2840d26-4401-46ce-837a-825901afe1b0" providerId="AD" clId="Web-{FD558377-0BE8-4A2D-A53D-C358A9AE8D63}" dt="2022-03-05T22:00:22.160" v="153"/>
          <ac:spMkLst>
            <pc:docMk/>
            <pc:sldMk cId="347320070" sldId="304"/>
            <ac:spMk id="3" creationId="{93596082-D13F-4D6C-B10A-65B326859B13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2:17:12.663" v="180"/>
          <ac:spMkLst>
            <pc:docMk/>
            <pc:sldMk cId="347320070" sldId="304"/>
            <ac:spMk id="4" creationId="{B27088D0-845E-4D9B-AE67-2D75F839248D}"/>
          </ac:spMkLst>
        </pc:spChg>
        <pc:spChg chg="mod ord">
          <ac:chgData name="Joseph  Witcombe" userId="S::joseph@purplebeard.co.uk::a2840d26-4401-46ce-837a-825901afe1b0" providerId="AD" clId="Web-{FD558377-0BE8-4A2D-A53D-C358A9AE8D63}" dt="2022-03-05T22:15:47.786" v="171" actId="1076"/>
          <ac:spMkLst>
            <pc:docMk/>
            <pc:sldMk cId="347320070" sldId="304"/>
            <ac:spMk id="5" creationId="{481AA86E-3DC1-4DCA-BC38-33D5B631259A}"/>
          </ac:spMkLst>
        </pc:spChg>
        <pc:spChg chg="add del mod ord">
          <ac:chgData name="Joseph  Witcombe" userId="S::joseph@purplebeard.co.uk::a2840d26-4401-46ce-837a-825901afe1b0" providerId="AD" clId="Web-{FD558377-0BE8-4A2D-A53D-C358A9AE8D63}" dt="2022-03-05T22:18:32.072" v="211" actId="20577"/>
          <ac:spMkLst>
            <pc:docMk/>
            <pc:sldMk cId="347320070" sldId="304"/>
            <ac:spMk id="6" creationId="{EE1C1393-6558-4322-A1C5-F582FED6201F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2:17:15.491" v="181"/>
          <ac:spMkLst>
            <pc:docMk/>
            <pc:sldMk cId="347320070" sldId="304"/>
            <ac:spMk id="7" creationId="{684C8F51-FC0E-4FFC-9EC8-D7D92433A856}"/>
          </ac:spMkLst>
        </pc:spChg>
        <pc:spChg chg="del">
          <ac:chgData name="Joseph  Witcombe" userId="S::joseph@purplebeard.co.uk::a2840d26-4401-46ce-837a-825901afe1b0" providerId="AD" clId="Web-{FD558377-0BE8-4A2D-A53D-C358A9AE8D63}" dt="2022-03-05T22:14:57.247" v="159"/>
          <ac:spMkLst>
            <pc:docMk/>
            <pc:sldMk cId="347320070" sldId="304"/>
            <ac:spMk id="103" creationId="{00000000-0000-0000-0000-000000000000}"/>
          </ac:spMkLst>
        </pc:spChg>
      </pc:sldChg>
      <pc:sldChg chg="modSp">
        <pc:chgData name="Joseph  Witcombe" userId="S::joseph@purplebeard.co.uk::a2840d26-4401-46ce-837a-825901afe1b0" providerId="AD" clId="Web-{FD558377-0BE8-4A2D-A53D-C358A9AE8D63}" dt="2022-03-06T17:39:03.169" v="860" actId="20577"/>
        <pc:sldMkLst>
          <pc:docMk/>
          <pc:sldMk cId="3909290148" sldId="305"/>
        </pc:sldMkLst>
        <pc:spChg chg="mod">
          <ac:chgData name="Joseph  Witcombe" userId="S::joseph@purplebeard.co.uk::a2840d26-4401-46ce-837a-825901afe1b0" providerId="AD" clId="Web-{FD558377-0BE8-4A2D-A53D-C358A9AE8D63}" dt="2022-03-06T17:39:03.169" v="860" actId="20577"/>
          <ac:spMkLst>
            <pc:docMk/>
            <pc:sldMk cId="3909290148" sldId="305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FD558377-0BE8-4A2D-A53D-C358A9AE8D63}" dt="2022-03-06T17:39:10.060" v="861" actId="20577"/>
        <pc:sldMkLst>
          <pc:docMk/>
          <pc:sldMk cId="3028111047" sldId="306"/>
        </pc:sldMkLst>
        <pc:spChg chg="mod">
          <ac:chgData name="Joseph  Witcombe" userId="S::joseph@purplebeard.co.uk::a2840d26-4401-46ce-837a-825901afe1b0" providerId="AD" clId="Web-{FD558377-0BE8-4A2D-A53D-C358A9AE8D63}" dt="2022-03-06T17:39:10.060" v="861" actId="20577"/>
          <ac:spMkLst>
            <pc:docMk/>
            <pc:sldMk cId="3028111047" sldId="306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2:27:24.996" v="360" actId="20577"/>
          <ac:spMkLst>
            <pc:docMk/>
            <pc:sldMk cId="3028111047" sldId="306"/>
            <ac:spMk id="6" creationId="{EE1C1393-6558-4322-A1C5-F582FED6201F}"/>
          </ac:spMkLst>
        </pc:spChg>
      </pc:sldChg>
      <pc:sldChg chg="modSp ord">
        <pc:chgData name="Joseph  Witcombe" userId="S::joseph@purplebeard.co.uk::a2840d26-4401-46ce-837a-825901afe1b0" providerId="AD" clId="Web-{FD558377-0BE8-4A2D-A53D-C358A9AE8D63}" dt="2022-03-06T13:00:42.143" v="607" actId="20577"/>
        <pc:sldMkLst>
          <pc:docMk/>
          <pc:sldMk cId="3369513202" sldId="307"/>
        </pc:sldMkLst>
        <pc:spChg chg="mod">
          <ac:chgData name="Joseph  Witcombe" userId="S::joseph@purplebeard.co.uk::a2840d26-4401-46ce-837a-825901afe1b0" providerId="AD" clId="Web-{FD558377-0BE8-4A2D-A53D-C358A9AE8D63}" dt="2022-03-06T13:00:42.143" v="607" actId="20577"/>
          <ac:spMkLst>
            <pc:docMk/>
            <pc:sldMk cId="3369513202" sldId="307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2:59:17.154" v="604" actId="20577"/>
          <ac:spMkLst>
            <pc:docMk/>
            <pc:sldMk cId="3369513202" sldId="307"/>
            <ac:spMk id="6" creationId="{EE1C1393-6558-4322-A1C5-F582FED6201F}"/>
          </ac:spMkLst>
        </pc:spChg>
      </pc:sldChg>
      <pc:sldChg chg="modSp ord">
        <pc:chgData name="Joseph  Witcombe" userId="S::joseph@purplebeard.co.uk::a2840d26-4401-46ce-837a-825901afe1b0" providerId="AD" clId="Web-{FD558377-0BE8-4A2D-A53D-C358A9AE8D63}" dt="2022-03-06T17:37:42.055" v="854"/>
        <pc:sldMkLst>
          <pc:docMk/>
          <pc:sldMk cId="3153982190" sldId="308"/>
        </pc:sldMkLst>
        <pc:spChg chg="mod">
          <ac:chgData name="Joseph  Witcombe" userId="S::joseph@purplebeard.co.uk::a2840d26-4401-46ce-837a-825901afe1b0" providerId="AD" clId="Web-{FD558377-0BE8-4A2D-A53D-C358A9AE8D63}" dt="2022-03-06T17:37:28.163" v="853" actId="20577"/>
          <ac:spMkLst>
            <pc:docMk/>
            <pc:sldMk cId="3153982190" sldId="308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FD558377-0BE8-4A2D-A53D-C358A9AE8D63}" dt="2022-03-05T21:58:51.704" v="137" actId="20577"/>
        <pc:sldMkLst>
          <pc:docMk/>
          <pc:sldMk cId="3011540623" sldId="309"/>
        </pc:sldMkLst>
        <pc:spChg chg="mod">
          <ac:chgData name="Joseph  Witcombe" userId="S::joseph@purplebeard.co.uk::a2840d26-4401-46ce-837a-825901afe1b0" providerId="AD" clId="Web-{FD558377-0BE8-4A2D-A53D-C358A9AE8D63}" dt="2022-03-05T21:58:51.704" v="137" actId="20577"/>
          <ac:spMkLst>
            <pc:docMk/>
            <pc:sldMk cId="3011540623" sldId="309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FD558377-0BE8-4A2D-A53D-C358A9AE8D63}" dt="2022-03-05T22:28:08.278" v="370" actId="20577"/>
        <pc:sldMkLst>
          <pc:docMk/>
          <pc:sldMk cId="922629678" sldId="310"/>
        </pc:sldMkLst>
        <pc:spChg chg="mod">
          <ac:chgData name="Joseph  Witcombe" userId="S::joseph@purplebeard.co.uk::a2840d26-4401-46ce-837a-825901afe1b0" providerId="AD" clId="Web-{FD558377-0BE8-4A2D-A53D-C358A9AE8D63}" dt="2022-03-05T22:28:08.278" v="370" actId="20577"/>
          <ac:spMkLst>
            <pc:docMk/>
            <pc:sldMk cId="922629678" sldId="310"/>
            <ac:spMk id="6" creationId="{EE1C1393-6558-4322-A1C5-F582FED6201F}"/>
          </ac:spMkLst>
        </pc:spChg>
      </pc:sldChg>
      <pc:sldChg chg="del">
        <pc:chgData name="Joseph  Witcombe" userId="S::joseph@purplebeard.co.uk::a2840d26-4401-46ce-837a-825901afe1b0" providerId="AD" clId="Web-{FD558377-0BE8-4A2D-A53D-C358A9AE8D63}" dt="2022-03-06T17:38:17.479" v="855"/>
        <pc:sldMkLst>
          <pc:docMk/>
          <pc:sldMk cId="3554366550" sldId="315"/>
        </pc:sldMkLst>
      </pc:sldChg>
      <pc:sldChg chg="modSp">
        <pc:chgData name="Joseph  Witcombe" userId="S::joseph@purplebeard.co.uk::a2840d26-4401-46ce-837a-825901afe1b0" providerId="AD" clId="Web-{FD558377-0BE8-4A2D-A53D-C358A9AE8D63}" dt="2022-03-05T21:44:01.672" v="11" actId="20577"/>
        <pc:sldMkLst>
          <pc:docMk/>
          <pc:sldMk cId="957540262" sldId="319"/>
        </pc:sldMkLst>
        <pc:spChg chg="mod">
          <ac:chgData name="Joseph  Witcombe" userId="S::joseph@purplebeard.co.uk::a2840d26-4401-46ce-837a-825901afe1b0" providerId="AD" clId="Web-{FD558377-0BE8-4A2D-A53D-C358A9AE8D63}" dt="2022-03-05T21:44:01.672" v="11" actId="20577"/>
          <ac:spMkLst>
            <pc:docMk/>
            <pc:sldMk cId="957540262" sldId="319"/>
            <ac:spMk id="2" creationId="{001F9A95-9D5F-48AD-BCBA-763F46E32754}"/>
          </ac:spMkLst>
        </pc:spChg>
      </pc:sldChg>
      <pc:sldChg chg="modSp ord">
        <pc:chgData name="Joseph  Witcombe" userId="S::joseph@purplebeard.co.uk::a2840d26-4401-46ce-837a-825901afe1b0" providerId="AD" clId="Web-{FD558377-0BE8-4A2D-A53D-C358A9AE8D63}" dt="2022-03-06T17:38:59.903" v="859" actId="20577"/>
        <pc:sldMkLst>
          <pc:docMk/>
          <pc:sldMk cId="4250458814" sldId="321"/>
        </pc:sldMkLst>
        <pc:spChg chg="mod">
          <ac:chgData name="Joseph  Witcombe" userId="S::joseph@purplebeard.co.uk::a2840d26-4401-46ce-837a-825901afe1b0" providerId="AD" clId="Web-{FD558377-0BE8-4A2D-A53D-C358A9AE8D63}" dt="2022-03-06T17:38:59.903" v="859" actId="20577"/>
          <ac:spMkLst>
            <pc:docMk/>
            <pc:sldMk cId="4250458814" sldId="321"/>
            <ac:spMk id="5" creationId="{481AA86E-3DC1-4DCA-BC38-33D5B631259A}"/>
          </ac:spMkLst>
        </pc:spChg>
      </pc:sldChg>
      <pc:sldChg chg="delSp modSp add ord replId">
        <pc:chgData name="Joseph  Witcombe" userId="S::joseph@purplebeard.co.uk::a2840d26-4401-46ce-837a-825901afe1b0" providerId="AD" clId="Web-{FD558377-0BE8-4A2D-A53D-C358A9AE8D63}" dt="2022-03-05T21:59:32.409" v="139"/>
        <pc:sldMkLst>
          <pc:docMk/>
          <pc:sldMk cId="3048117351" sldId="354"/>
        </pc:sldMkLst>
        <pc:spChg chg="del mod">
          <ac:chgData name="Joseph  Witcombe" userId="S::joseph@purplebeard.co.uk::a2840d26-4401-46ce-837a-825901afe1b0" providerId="AD" clId="Web-{FD558377-0BE8-4A2D-A53D-C358A9AE8D63}" dt="2022-03-05T21:44:44.517" v="23"/>
          <ac:spMkLst>
            <pc:docMk/>
            <pc:sldMk cId="3048117351" sldId="354"/>
            <ac:spMk id="2" creationId="{001F9A95-9D5F-48AD-BCBA-763F46E32754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1:44:52.048" v="25" actId="14100"/>
          <ac:spMkLst>
            <pc:docMk/>
            <pc:sldMk cId="3048117351" sldId="354"/>
            <ac:spMk id="3" creationId="{DFFA28C3-300F-465A-B033-CF910AE2C92F}"/>
          </ac:spMkLst>
        </pc:spChg>
      </pc:sldChg>
      <pc:sldChg chg="addSp delSp modSp add mod replId modClrScheme chgLayout">
        <pc:chgData name="Joseph  Witcombe" userId="S::joseph@purplebeard.co.uk::a2840d26-4401-46ce-837a-825901afe1b0" providerId="AD" clId="Web-{FD558377-0BE8-4A2D-A53D-C358A9AE8D63}" dt="2022-03-05T21:56:54.607" v="108" actId="20577"/>
        <pc:sldMkLst>
          <pc:docMk/>
          <pc:sldMk cId="890377984" sldId="355"/>
        </pc:sldMkLst>
        <pc:spChg chg="add del mod ord">
          <ac:chgData name="Joseph  Witcombe" userId="S::joseph@purplebeard.co.uk::a2840d26-4401-46ce-837a-825901afe1b0" providerId="AD" clId="Web-{FD558377-0BE8-4A2D-A53D-C358A9AE8D63}" dt="2022-03-05T21:50:15.807" v="32"/>
          <ac:spMkLst>
            <pc:docMk/>
            <pc:sldMk cId="890377984" sldId="355"/>
            <ac:spMk id="3" creationId="{AAE57DDC-C480-485E-9ABA-0CF06C23CE8D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1:54:23.955" v="84"/>
          <ac:spMkLst>
            <pc:docMk/>
            <pc:sldMk cId="890377984" sldId="355"/>
            <ac:spMk id="4" creationId="{5DC1E2B8-6517-4568-AB48-9A3EF2B559CC}"/>
          </ac:spMkLst>
        </pc:spChg>
        <pc:spChg chg="mod ord">
          <ac:chgData name="Joseph  Witcombe" userId="S::joseph@purplebeard.co.uk::a2840d26-4401-46ce-837a-825901afe1b0" providerId="AD" clId="Web-{FD558377-0BE8-4A2D-A53D-C358A9AE8D63}" dt="2022-03-05T21:56:54.607" v="108" actId="20577"/>
          <ac:spMkLst>
            <pc:docMk/>
            <pc:sldMk cId="890377984" sldId="355"/>
            <ac:spMk id="5" creationId="{481AA86E-3DC1-4DCA-BC38-33D5B631259A}"/>
          </ac:spMkLst>
        </pc:spChg>
        <pc:spChg chg="del mod">
          <ac:chgData name="Joseph  Witcombe" userId="S::joseph@purplebeard.co.uk::a2840d26-4401-46ce-837a-825901afe1b0" providerId="AD" clId="Web-{FD558377-0BE8-4A2D-A53D-C358A9AE8D63}" dt="2022-03-05T21:49:51.728" v="29"/>
          <ac:spMkLst>
            <pc:docMk/>
            <pc:sldMk cId="890377984" sldId="355"/>
            <ac:spMk id="6" creationId="{EE1C1393-6558-4322-A1C5-F582FED6201F}"/>
          </ac:spMkLst>
        </pc:spChg>
        <pc:spChg chg="add mod ord">
          <ac:chgData name="Joseph  Witcombe" userId="S::joseph@purplebeard.co.uk::a2840d26-4401-46ce-837a-825901afe1b0" providerId="AD" clId="Web-{FD558377-0BE8-4A2D-A53D-C358A9AE8D63}" dt="2022-03-05T21:56:29.356" v="101" actId="1076"/>
          <ac:spMkLst>
            <pc:docMk/>
            <pc:sldMk cId="890377984" sldId="355"/>
            <ac:spMk id="7" creationId="{800AD5F4-648B-4769-BFB9-709939ED4C03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1:51:12.465" v="43"/>
          <ac:spMkLst>
            <pc:docMk/>
            <pc:sldMk cId="890377984" sldId="355"/>
            <ac:spMk id="8" creationId="{A2CC5D28-F5C2-48EE-8D0E-9D5C94CACF05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1:53:24.625" v="74"/>
          <ac:spMkLst>
            <pc:docMk/>
            <pc:sldMk cId="890377984" sldId="355"/>
            <ac:spMk id="9" creationId="{86876C3F-C251-4D35-ADDF-4F2C4533A27A}"/>
          </ac:spMkLst>
        </pc:spChg>
        <pc:spChg chg="add mod">
          <ac:chgData name="Joseph  Witcombe" userId="S::joseph@purplebeard.co.uk::a2840d26-4401-46ce-837a-825901afe1b0" providerId="AD" clId="Web-{FD558377-0BE8-4A2D-A53D-C358A9AE8D63}" dt="2022-03-05T21:56:29.341" v="100" actId="1076"/>
          <ac:spMkLst>
            <pc:docMk/>
            <pc:sldMk cId="890377984" sldId="355"/>
            <ac:spMk id="10" creationId="{52E57175-69C7-4EE7-B0CC-F1648CE97BB3}"/>
          </ac:spMkLst>
        </pc:spChg>
        <pc:spChg chg="add del mod">
          <ac:chgData name="Joseph  Witcombe" userId="S::joseph@purplebeard.co.uk::a2840d26-4401-46ce-837a-825901afe1b0" providerId="AD" clId="Web-{FD558377-0BE8-4A2D-A53D-C358A9AE8D63}" dt="2022-03-05T21:51:12.465" v="42"/>
          <ac:spMkLst>
            <pc:docMk/>
            <pc:sldMk cId="890377984" sldId="355"/>
            <ac:spMk id="11" creationId="{087068A2-134B-4131-86D3-9F06D4A2CD2C}"/>
          </ac:spMkLst>
        </pc:spChg>
        <pc:spChg chg="del">
          <ac:chgData name="Joseph  Witcombe" userId="S::joseph@purplebeard.co.uk::a2840d26-4401-46ce-837a-825901afe1b0" providerId="AD" clId="Web-{FD558377-0BE8-4A2D-A53D-C358A9AE8D63}" dt="2022-03-05T21:49:57.838" v="30"/>
          <ac:spMkLst>
            <pc:docMk/>
            <pc:sldMk cId="890377984" sldId="355"/>
            <ac:spMk id="103" creationId="{00000000-0000-0000-0000-000000000000}"/>
          </ac:spMkLst>
        </pc:spChg>
      </pc:sldChg>
      <pc:sldChg chg="addSp delSp modSp add replId">
        <pc:chgData name="Joseph  Witcombe" userId="S::joseph@purplebeard.co.uk::a2840d26-4401-46ce-837a-825901afe1b0" providerId="AD" clId="Web-{FD558377-0BE8-4A2D-A53D-C358A9AE8D63}" dt="2022-03-05T22:25:23.333" v="347" actId="20577"/>
        <pc:sldMkLst>
          <pc:docMk/>
          <pc:sldMk cId="2097566420" sldId="356"/>
        </pc:sldMkLst>
        <pc:spChg chg="add del">
          <ac:chgData name="Joseph  Witcombe" userId="S::joseph@purplebeard.co.uk::a2840d26-4401-46ce-837a-825901afe1b0" providerId="AD" clId="Web-{FD558377-0BE8-4A2D-A53D-C358A9AE8D63}" dt="2022-03-05T22:24:31.457" v="340"/>
          <ac:spMkLst>
            <pc:docMk/>
            <pc:sldMk cId="2097566420" sldId="356"/>
            <ac:spMk id="2" creationId="{2011345F-C969-4D26-A7C0-849906982989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2:25:23.333" v="347" actId="20577"/>
          <ac:spMkLst>
            <pc:docMk/>
            <pc:sldMk cId="2097566420" sldId="356"/>
            <ac:spMk id="4" creationId="{B27088D0-845E-4D9B-AE67-2D75F839248D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2:18:34.353" v="212" actId="20577"/>
          <ac:spMkLst>
            <pc:docMk/>
            <pc:sldMk cId="2097566420" sldId="356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2:24:20.394" v="338" actId="14100"/>
          <ac:spMkLst>
            <pc:docMk/>
            <pc:sldMk cId="2097566420" sldId="356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FD558377-0BE8-4A2D-A53D-C358A9AE8D63}" dt="2022-03-05T22:18:44.556" v="214" actId="20577"/>
          <ac:spMkLst>
            <pc:docMk/>
            <pc:sldMk cId="2097566420" sldId="356"/>
            <ac:spMk id="7" creationId="{684C8F51-FC0E-4FFC-9EC8-D7D92433A856}"/>
          </ac:spMkLst>
        </pc:spChg>
      </pc:sldChg>
      <pc:sldChg chg="modSp add del ord replId">
        <pc:chgData name="Joseph  Witcombe" userId="S::joseph@purplebeard.co.uk::a2840d26-4401-46ce-837a-825901afe1b0" providerId="AD" clId="Web-{FD558377-0BE8-4A2D-A53D-C358A9AE8D63}" dt="2022-03-06T12:28:46.126" v="382"/>
        <pc:sldMkLst>
          <pc:docMk/>
          <pc:sldMk cId="3215006227" sldId="357"/>
        </pc:sldMkLst>
        <pc:spChg chg="mod">
          <ac:chgData name="Joseph  Witcombe" userId="S::joseph@purplebeard.co.uk::a2840d26-4401-46ce-837a-825901afe1b0" providerId="AD" clId="Web-{FD558377-0BE8-4A2D-A53D-C358A9AE8D63}" dt="2022-03-06T11:28:31.283" v="379" actId="20577"/>
          <ac:spMkLst>
            <pc:docMk/>
            <pc:sldMk cId="3215006227" sldId="357"/>
            <ac:spMk id="5" creationId="{481AA86E-3DC1-4DCA-BC38-33D5B631259A}"/>
          </ac:spMkLst>
        </pc:spChg>
      </pc:sldChg>
      <pc:sldChg chg="addSp delSp modSp add del mod ord replId modClrScheme chgLayout">
        <pc:chgData name="Joseph  Witcombe" userId="S::joseph@purplebeard.co.uk::a2840d26-4401-46ce-837a-825901afe1b0" providerId="AD" clId="Web-{FD558377-0BE8-4A2D-A53D-C358A9AE8D63}" dt="2022-03-06T17:34:09.886" v="773"/>
        <pc:sldMkLst>
          <pc:docMk/>
          <pc:sldMk cId="571186666" sldId="358"/>
        </pc:sldMkLst>
        <pc:spChg chg="add del mod ord">
          <ac:chgData name="Joseph  Witcombe" userId="S::joseph@purplebeard.co.uk::a2840d26-4401-46ce-837a-825901afe1b0" providerId="AD" clId="Web-{FD558377-0BE8-4A2D-A53D-C358A9AE8D63}" dt="2022-03-06T12:32:20.188" v="503"/>
          <ac:spMkLst>
            <pc:docMk/>
            <pc:sldMk cId="571186666" sldId="358"/>
            <ac:spMk id="2" creationId="{DD6AD2D9-A051-43B8-80ED-76440DA5EC91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32:00.144" v="766" actId="20577"/>
          <ac:spMkLst>
            <pc:docMk/>
            <pc:sldMk cId="571186666" sldId="358"/>
            <ac:spMk id="4" creationId="{B27088D0-845E-4D9B-AE67-2D75F839248D}"/>
          </ac:spMkLst>
        </pc:spChg>
        <pc:spChg chg="mod ord">
          <ac:chgData name="Joseph  Witcombe" userId="S::joseph@purplebeard.co.uk::a2840d26-4401-46ce-837a-825901afe1b0" providerId="AD" clId="Web-{FD558377-0BE8-4A2D-A53D-C358A9AE8D63}" dt="2022-03-06T17:32:21.567" v="770" actId="20577"/>
          <ac:spMkLst>
            <pc:docMk/>
            <pc:sldMk cId="571186666" sldId="358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FD558377-0BE8-4A2D-A53D-C358A9AE8D63}" dt="2022-03-06T17:31:24.454" v="756" actId="20577"/>
          <ac:spMkLst>
            <pc:docMk/>
            <pc:sldMk cId="571186666" sldId="358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32:21.973" v="772" actId="20577"/>
          <ac:spMkLst>
            <pc:docMk/>
            <pc:sldMk cId="571186666" sldId="358"/>
            <ac:spMk id="7" creationId="{684C8F51-FC0E-4FFC-9EC8-D7D92433A856}"/>
          </ac:spMkLst>
        </pc:spChg>
        <pc:cxnChg chg="del">
          <ac:chgData name="Joseph  Witcombe" userId="S::joseph@purplebeard.co.uk::a2840d26-4401-46ce-837a-825901afe1b0" providerId="AD" clId="Web-{FD558377-0BE8-4A2D-A53D-C358A9AE8D63}" dt="2022-03-06T12:32:24.141" v="504"/>
          <ac:cxnSpMkLst>
            <pc:docMk/>
            <pc:sldMk cId="571186666" sldId="358"/>
            <ac:cxnSpMk id="106" creationId="{00000000-0000-0000-0000-000000000000}"/>
          </ac:cxnSpMkLst>
        </pc:cxnChg>
      </pc:sldChg>
      <pc:sldChg chg="modSp add replId">
        <pc:chgData name="Joseph  Witcombe" userId="S::joseph@purplebeard.co.uk::a2840d26-4401-46ce-837a-825901afe1b0" providerId="AD" clId="Web-{FD558377-0BE8-4A2D-A53D-C358A9AE8D63}" dt="2022-03-06T17:37:08.225" v="841" actId="20577"/>
        <pc:sldMkLst>
          <pc:docMk/>
          <pc:sldMk cId="2170912879" sldId="359"/>
        </pc:sldMkLst>
        <pc:spChg chg="mod">
          <ac:chgData name="Joseph  Witcombe" userId="S::joseph@purplebeard.co.uk::a2840d26-4401-46ce-837a-825901afe1b0" providerId="AD" clId="Web-{FD558377-0BE8-4A2D-A53D-C358A9AE8D63}" dt="2022-03-06T17:36:36.317" v="811" actId="20577"/>
          <ac:spMkLst>
            <pc:docMk/>
            <pc:sldMk cId="2170912879" sldId="359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37:08.225" v="841" actId="20577"/>
          <ac:spMkLst>
            <pc:docMk/>
            <pc:sldMk cId="2170912879" sldId="359"/>
            <ac:spMk id="6" creationId="{EE1C1393-6558-4322-A1C5-F582FED6201F}"/>
          </ac:spMkLst>
        </pc:spChg>
      </pc:sldChg>
      <pc:sldChg chg="modSp add ord replId">
        <pc:chgData name="Joseph  Witcombe" userId="S::joseph@purplebeard.co.uk::a2840d26-4401-46ce-837a-825901afe1b0" providerId="AD" clId="Web-{FD558377-0BE8-4A2D-A53D-C358A9AE8D63}" dt="2022-03-06T17:32:15.426" v="769" actId="20577"/>
        <pc:sldMkLst>
          <pc:docMk/>
          <pc:sldMk cId="1347391900" sldId="360"/>
        </pc:sldMkLst>
        <pc:spChg chg="mod">
          <ac:chgData name="Joseph  Witcombe" userId="S::joseph@purplebeard.co.uk::a2840d26-4401-46ce-837a-825901afe1b0" providerId="AD" clId="Web-{FD558377-0BE8-4A2D-A53D-C358A9AE8D63}" dt="2022-03-06T17:32:11.785" v="768" actId="20577"/>
          <ac:spMkLst>
            <pc:docMk/>
            <pc:sldMk cId="1347391900" sldId="360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32:15.426" v="769" actId="20577"/>
          <ac:spMkLst>
            <pc:docMk/>
            <pc:sldMk cId="1347391900" sldId="360"/>
            <ac:spMk id="7" creationId="{684C8F51-FC0E-4FFC-9EC8-D7D92433A856}"/>
          </ac:spMkLst>
        </pc:spChg>
      </pc:sldChg>
      <pc:sldChg chg="modSp add del ord replId">
        <pc:chgData name="Joseph  Witcombe" userId="S::joseph@purplebeard.co.uk::a2840d26-4401-46ce-837a-825901afe1b0" providerId="AD" clId="Web-{FD558377-0BE8-4A2D-A53D-C358A9AE8D63}" dt="2022-03-06T17:50:07.052" v="963"/>
        <pc:sldMkLst>
          <pc:docMk/>
          <pc:sldMk cId="3735320165" sldId="361"/>
        </pc:sldMkLst>
        <pc:spChg chg="mod">
          <ac:chgData name="Joseph  Witcombe" userId="S::joseph@purplebeard.co.uk::a2840d26-4401-46ce-837a-825901afe1b0" providerId="AD" clId="Web-{FD558377-0BE8-4A2D-A53D-C358A9AE8D63}" dt="2022-03-06T17:48:34.328" v="920" actId="20577"/>
          <ac:spMkLst>
            <pc:docMk/>
            <pc:sldMk cId="3735320165" sldId="361"/>
            <ac:spMk id="4" creationId="{B27088D0-845E-4D9B-AE67-2D75F839248D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44:16.032" v="867" actId="20577"/>
          <ac:spMkLst>
            <pc:docMk/>
            <pc:sldMk cId="3735320165" sldId="361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48:39.657" v="962"/>
          <ac:spMkLst>
            <pc:docMk/>
            <pc:sldMk cId="3735320165" sldId="361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FD558377-0BE8-4A2D-A53D-C358A9AE8D63}" dt="2022-03-06T17:44:46.236" v="877" actId="20577"/>
          <ac:spMkLst>
            <pc:docMk/>
            <pc:sldMk cId="3735320165" sldId="361"/>
            <ac:spMk id="7" creationId="{684C8F51-FC0E-4FFC-9EC8-D7D92433A856}"/>
          </ac:spMkLst>
        </pc:spChg>
      </pc:sldChg>
    </pc:docChg>
  </pc:docChgLst>
  <pc:docChgLst>
    <pc:chgData name="Joseph  Witcombe" userId="S::joseph@purplebeard.co.uk::a2840d26-4401-46ce-837a-825901afe1b0" providerId="AD" clId="Web-{D241C86F-96AB-A30D-FF27-ED4DCCBEA10B}"/>
    <pc:docChg chg="modSld">
      <pc:chgData name="Joseph  Witcombe" userId="S::joseph@purplebeard.co.uk::a2840d26-4401-46ce-837a-825901afe1b0" providerId="AD" clId="Web-{D241C86F-96AB-A30D-FF27-ED4DCCBEA10B}" dt="2022-01-10T00:42:24.206" v="12" actId="1076"/>
      <pc:docMkLst>
        <pc:docMk/>
      </pc:docMkLst>
      <pc:sldChg chg="modSp">
        <pc:chgData name="Joseph  Witcombe" userId="S::joseph@purplebeard.co.uk::a2840d26-4401-46ce-837a-825901afe1b0" providerId="AD" clId="Web-{D241C86F-96AB-A30D-FF27-ED4DCCBEA10B}" dt="2022-01-10T00:42:24.206" v="12" actId="1076"/>
        <pc:sldMkLst>
          <pc:docMk/>
          <pc:sldMk cId="2075643610" sldId="310"/>
        </pc:sldMkLst>
        <pc:spChg chg="mod">
          <ac:chgData name="Joseph  Witcombe" userId="S::joseph@purplebeard.co.uk::a2840d26-4401-46ce-837a-825901afe1b0" providerId="AD" clId="Web-{D241C86F-96AB-A30D-FF27-ED4DCCBEA10B}" dt="2022-01-10T00:42:24.206" v="12" actId="1076"/>
          <ac:spMkLst>
            <pc:docMk/>
            <pc:sldMk cId="2075643610" sldId="310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8D38D6D0-9A2F-727E-B1FD-9F85450138A8}"/>
    <pc:docChg chg="delSld modSld sldOrd">
      <pc:chgData name="Joseph  Witcombe" userId="S::joseph@purplebeard.co.uk::a2840d26-4401-46ce-837a-825901afe1b0" providerId="AD" clId="Web-{8D38D6D0-9A2F-727E-B1FD-9F85450138A8}" dt="2022-03-29T16:02:34.496" v="47" actId="20577"/>
      <pc:docMkLst>
        <pc:docMk/>
      </pc:docMkLst>
      <pc:sldChg chg="del">
        <pc:chgData name="Joseph  Witcombe" userId="S::joseph@purplebeard.co.uk::a2840d26-4401-46ce-837a-825901afe1b0" providerId="AD" clId="Web-{8D38D6D0-9A2F-727E-B1FD-9F85450138A8}" dt="2022-03-29T15:59:03.162" v="29"/>
        <pc:sldMkLst>
          <pc:docMk/>
          <pc:sldMk cId="1710441153" sldId="313"/>
        </pc:sldMkLst>
      </pc:sldChg>
      <pc:sldChg chg="modSp">
        <pc:chgData name="Joseph  Witcombe" userId="S::joseph@purplebeard.co.uk::a2840d26-4401-46ce-837a-825901afe1b0" providerId="AD" clId="Web-{8D38D6D0-9A2F-727E-B1FD-9F85450138A8}" dt="2022-03-29T16:02:34.496" v="47" actId="20577"/>
        <pc:sldMkLst>
          <pc:docMk/>
          <pc:sldMk cId="3048117351" sldId="354"/>
        </pc:sldMkLst>
        <pc:spChg chg="mod">
          <ac:chgData name="Joseph  Witcombe" userId="S::joseph@purplebeard.co.uk::a2840d26-4401-46ce-837a-825901afe1b0" providerId="AD" clId="Web-{8D38D6D0-9A2F-727E-B1FD-9F85450138A8}" dt="2022-03-29T16:02:34.496" v="47" actId="20577"/>
          <ac:spMkLst>
            <pc:docMk/>
            <pc:sldMk cId="3048117351" sldId="354"/>
            <ac:spMk id="5" creationId="{0099BD30-72C3-41AB-90E8-CD4411A2E037}"/>
          </ac:spMkLst>
        </pc:spChg>
      </pc:sldChg>
      <pc:sldChg chg="modSp">
        <pc:chgData name="Joseph  Witcombe" userId="S::joseph@purplebeard.co.uk::a2840d26-4401-46ce-837a-825901afe1b0" providerId="AD" clId="Web-{8D38D6D0-9A2F-727E-B1FD-9F85450138A8}" dt="2022-03-29T15:54:25.749" v="7" actId="20577"/>
        <pc:sldMkLst>
          <pc:docMk/>
          <pc:sldMk cId="1864925650" sldId="358"/>
        </pc:sldMkLst>
        <pc:spChg chg="mod">
          <ac:chgData name="Joseph  Witcombe" userId="S::joseph@purplebeard.co.uk::a2840d26-4401-46ce-837a-825901afe1b0" providerId="AD" clId="Web-{8D38D6D0-9A2F-727E-B1FD-9F85450138A8}" dt="2022-03-29T15:54:04.029" v="2" actId="20577"/>
          <ac:spMkLst>
            <pc:docMk/>
            <pc:sldMk cId="1864925650" sldId="358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8D38D6D0-9A2F-727E-B1FD-9F85450138A8}" dt="2022-03-29T15:54:25.749" v="7" actId="20577"/>
          <ac:spMkLst>
            <pc:docMk/>
            <pc:sldMk cId="1864925650" sldId="358"/>
            <ac:spMk id="5" creationId="{0099BD30-72C3-41AB-90E8-CD4411A2E037}"/>
          </ac:spMkLst>
        </pc:spChg>
      </pc:sldChg>
      <pc:sldChg chg="modSp">
        <pc:chgData name="Joseph  Witcombe" userId="S::joseph@purplebeard.co.uk::a2840d26-4401-46ce-837a-825901afe1b0" providerId="AD" clId="Web-{8D38D6D0-9A2F-727E-B1FD-9F85450138A8}" dt="2022-03-29T15:56:05.079" v="25" actId="20577"/>
        <pc:sldMkLst>
          <pc:docMk/>
          <pc:sldMk cId="557832638" sldId="364"/>
        </pc:sldMkLst>
        <pc:spChg chg="mod">
          <ac:chgData name="Joseph  Witcombe" userId="S::joseph@purplebeard.co.uk::a2840d26-4401-46ce-837a-825901afe1b0" providerId="AD" clId="Web-{8D38D6D0-9A2F-727E-B1FD-9F85450138A8}" dt="2022-03-29T15:56:05.079" v="25" actId="20577"/>
          <ac:spMkLst>
            <pc:docMk/>
            <pc:sldMk cId="557832638" sldId="364"/>
            <ac:spMk id="5" creationId="{481AA86E-3DC1-4DCA-BC38-33D5B631259A}"/>
          </ac:spMkLst>
        </pc:spChg>
      </pc:sldChg>
      <pc:sldChg chg="del">
        <pc:chgData name="Joseph  Witcombe" userId="S::joseph@purplebeard.co.uk::a2840d26-4401-46ce-837a-825901afe1b0" providerId="AD" clId="Web-{8D38D6D0-9A2F-727E-B1FD-9F85450138A8}" dt="2022-03-29T15:59:03.162" v="28"/>
        <pc:sldMkLst>
          <pc:docMk/>
          <pc:sldMk cId="2217273242" sldId="374"/>
        </pc:sldMkLst>
      </pc:sldChg>
      <pc:sldChg chg="del">
        <pc:chgData name="Joseph  Witcombe" userId="S::joseph@purplebeard.co.uk::a2840d26-4401-46ce-837a-825901afe1b0" providerId="AD" clId="Web-{8D38D6D0-9A2F-727E-B1FD-9F85450138A8}" dt="2022-03-29T15:59:03.162" v="27"/>
        <pc:sldMkLst>
          <pc:docMk/>
          <pc:sldMk cId="3758585915" sldId="375"/>
        </pc:sldMkLst>
      </pc:sldChg>
      <pc:sldChg chg="modSp ord">
        <pc:chgData name="Joseph  Witcombe" userId="S::joseph@purplebeard.co.uk::a2840d26-4401-46ce-837a-825901afe1b0" providerId="AD" clId="Web-{8D38D6D0-9A2F-727E-B1FD-9F85450138A8}" dt="2022-03-29T15:56:10.314" v="26" actId="20577"/>
        <pc:sldMkLst>
          <pc:docMk/>
          <pc:sldMk cId="171880850" sldId="381"/>
        </pc:sldMkLst>
        <pc:spChg chg="mod">
          <ac:chgData name="Joseph  Witcombe" userId="S::joseph@purplebeard.co.uk::a2840d26-4401-46ce-837a-825901afe1b0" providerId="AD" clId="Web-{8D38D6D0-9A2F-727E-B1FD-9F85450138A8}" dt="2022-03-29T15:56:10.314" v="26" actId="20577"/>
          <ac:spMkLst>
            <pc:docMk/>
            <pc:sldMk cId="171880850" sldId="381"/>
            <ac:spMk id="5" creationId="{481AA86E-3DC1-4DCA-BC38-33D5B631259A}"/>
          </ac:spMkLst>
        </pc:spChg>
      </pc:sldChg>
    </pc:docChg>
  </pc:docChgLst>
  <pc:docChgLst>
    <pc:chgData name="Joseph  Witcombe" userId="S::joseph@purplebeard.co.uk::a2840d26-4401-46ce-837a-825901afe1b0" providerId="AD" clId="Web-{9176CFB9-ACB8-3F3B-8A90-B3640F91E03D}"/>
    <pc:docChg chg="addSld modSld">
      <pc:chgData name="Joseph  Witcombe" userId="S::joseph@purplebeard.co.uk::a2840d26-4401-46ce-837a-825901afe1b0" providerId="AD" clId="Web-{9176CFB9-ACB8-3F3B-8A90-B3640F91E03D}" dt="2022-02-18T06:54:35.641" v="160" actId="20577"/>
      <pc:docMkLst>
        <pc:docMk/>
      </pc:docMkLst>
      <pc:sldChg chg="modSp add replId">
        <pc:chgData name="Joseph  Witcombe" userId="S::joseph@purplebeard.co.uk::a2840d26-4401-46ce-837a-825901afe1b0" providerId="AD" clId="Web-{9176CFB9-ACB8-3F3B-8A90-B3640F91E03D}" dt="2022-02-18T06:47:35.803" v="148" actId="14100"/>
        <pc:sldMkLst>
          <pc:docMk/>
          <pc:sldMk cId="2213602373" sldId="338"/>
        </pc:sldMkLst>
        <pc:spChg chg="mod">
          <ac:chgData name="Joseph  Witcombe" userId="S::joseph@purplebeard.co.uk::a2840d26-4401-46ce-837a-825901afe1b0" providerId="AD" clId="Web-{9176CFB9-ACB8-3F3B-8A90-B3640F91E03D}" dt="2022-02-18T06:47:15.380" v="142" actId="1076"/>
          <ac:spMkLst>
            <pc:docMk/>
            <pc:sldMk cId="2213602373" sldId="338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176CFB9-ACB8-3F3B-8A90-B3640F91E03D}" dt="2022-02-18T06:47:35.803" v="148" actId="14100"/>
          <ac:spMkLst>
            <pc:docMk/>
            <pc:sldMk cId="2213602373" sldId="338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176CFB9-ACB8-3F3B-8A90-B3640F91E03D}" dt="2022-02-18T06:54:35.641" v="160" actId="20577"/>
        <pc:sldMkLst>
          <pc:docMk/>
          <pc:sldMk cId="1404808588" sldId="339"/>
        </pc:sldMkLst>
        <pc:spChg chg="mod">
          <ac:chgData name="Joseph  Witcombe" userId="S::joseph@purplebeard.co.uk::a2840d26-4401-46ce-837a-825901afe1b0" providerId="AD" clId="Web-{9176CFB9-ACB8-3F3B-8A90-B3640F91E03D}" dt="2022-02-18T06:54:35.641" v="160" actId="20577"/>
          <ac:spMkLst>
            <pc:docMk/>
            <pc:sldMk cId="1404808588" sldId="339"/>
            <ac:spMk id="6" creationId="{EE1C1393-6558-4322-A1C5-F582FED6201F}"/>
          </ac:spMkLst>
        </pc:spChg>
      </pc:sldChg>
    </pc:docChg>
  </pc:docChgLst>
  <pc:docChgLst>
    <pc:chgData name="Chantele Nkomo" userId="S::chantele_nkomo@purplebeard.co.uk::0e7036a5-d67a-442c-a2db-ad2c2b1ac547" providerId="AD" clId="Web-{033173D8-E022-4C28-A9BA-612AC9E55E50}"/>
    <pc:docChg chg="modSld">
      <pc:chgData name="Chantele Nkomo" userId="S::chantele_nkomo@purplebeard.co.uk::0e7036a5-d67a-442c-a2db-ad2c2b1ac547" providerId="AD" clId="Web-{033173D8-E022-4C28-A9BA-612AC9E55E50}" dt="2022-06-21T16:39:19.766" v="0" actId="1076"/>
      <pc:docMkLst>
        <pc:docMk/>
      </pc:docMkLst>
      <pc:sldChg chg="modSp">
        <pc:chgData name="Chantele Nkomo" userId="S::chantele_nkomo@purplebeard.co.uk::0e7036a5-d67a-442c-a2db-ad2c2b1ac547" providerId="AD" clId="Web-{033173D8-E022-4C28-A9BA-612AC9E55E50}" dt="2022-06-21T16:39:19.766" v="0" actId="1076"/>
        <pc:sldMkLst>
          <pc:docMk/>
          <pc:sldMk cId="2648142569" sldId="367"/>
        </pc:sldMkLst>
        <pc:spChg chg="mod">
          <ac:chgData name="Chantele Nkomo" userId="S::chantele_nkomo@purplebeard.co.uk::0e7036a5-d67a-442c-a2db-ad2c2b1ac547" providerId="AD" clId="Web-{033173D8-E022-4C28-A9BA-612AC9E55E50}" dt="2022-06-21T16:39:19.766" v="0" actId="1076"/>
          <ac:spMkLst>
            <pc:docMk/>
            <pc:sldMk cId="2648142569" sldId="367"/>
            <ac:spMk id="4" creationId="{B27088D0-845E-4D9B-AE67-2D75F839248D}"/>
          </ac:spMkLst>
        </pc:spChg>
      </pc:sldChg>
    </pc:docChg>
  </pc:docChgLst>
  <pc:docChgLst>
    <pc:chgData name="Joseph  Witcombe" userId="S::joseph@purplebeard.co.uk::a2840d26-4401-46ce-837a-825901afe1b0" providerId="AD" clId="Web-{30B99436-473D-4D8A-8198-E884E6197E8C}"/>
    <pc:docChg chg="addSld modSld sldOrd">
      <pc:chgData name="Joseph  Witcombe" userId="S::joseph@purplebeard.co.uk::a2840d26-4401-46ce-837a-825901afe1b0" providerId="AD" clId="Web-{30B99436-473D-4D8A-8198-E884E6197E8C}" dt="2022-03-17T01:43:34.883" v="133" actId="20577"/>
      <pc:docMkLst>
        <pc:docMk/>
      </pc:docMkLst>
      <pc:sldChg chg="modSp add ord replId">
        <pc:chgData name="Joseph  Witcombe" userId="S::joseph@purplebeard.co.uk::a2840d26-4401-46ce-837a-825901afe1b0" providerId="AD" clId="Web-{30B99436-473D-4D8A-8198-E884E6197E8C}" dt="2022-03-17T01:43:34.883" v="133" actId="20577"/>
        <pc:sldMkLst>
          <pc:docMk/>
          <pc:sldMk cId="557832638" sldId="364"/>
        </pc:sldMkLst>
        <pc:spChg chg="mod">
          <ac:chgData name="Joseph  Witcombe" userId="S::joseph@purplebeard.co.uk::a2840d26-4401-46ce-837a-825901afe1b0" providerId="AD" clId="Web-{30B99436-473D-4D8A-8198-E884E6197E8C}" dt="2022-03-17T01:43:34.883" v="133" actId="20577"/>
          <ac:spMkLst>
            <pc:docMk/>
            <pc:sldMk cId="557832638" sldId="364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A4C90EE2-0CB8-76A8-CC3C-D1BEA2372E83}"/>
    <pc:docChg chg="addSld delSld modSld sldOrd">
      <pc:chgData name="Joseph  Witcombe" userId="S::joseph@purplebeard.co.uk::a2840d26-4401-46ce-837a-825901afe1b0" providerId="AD" clId="Web-{A4C90EE2-0CB8-76A8-CC3C-D1BEA2372E83}" dt="2022-03-13T18:16:03.391" v="55"/>
      <pc:docMkLst>
        <pc:docMk/>
      </pc:docMkLst>
      <pc:sldChg chg="ord">
        <pc:chgData name="Joseph  Witcombe" userId="S::joseph@purplebeard.co.uk::a2840d26-4401-46ce-837a-825901afe1b0" providerId="AD" clId="Web-{A4C90EE2-0CB8-76A8-CC3C-D1BEA2372E83}" dt="2022-03-13T18:15:25.859" v="52"/>
        <pc:sldMkLst>
          <pc:docMk/>
          <pc:sldMk cId="0" sldId="283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29"/>
        <pc:sldMkLst>
          <pc:docMk/>
          <pc:sldMk cId="1419389841" sldId="286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98" v="34"/>
        <pc:sldMkLst>
          <pc:docMk/>
          <pc:sldMk cId="3687360637" sldId="293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23"/>
        <pc:sldMkLst>
          <pc:docMk/>
          <pc:sldMk cId="347320070" sldId="304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8.608" v="35"/>
        <pc:sldMkLst>
          <pc:docMk/>
          <pc:sldMk cId="2791072900" sldId="304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8.655" v="36"/>
        <pc:sldMkLst>
          <pc:docMk/>
          <pc:sldMk cId="3785378479" sldId="305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52" v="4"/>
        <pc:sldMkLst>
          <pc:docMk/>
          <pc:sldMk cId="3909290148" sldId="305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8.718" v="37"/>
        <pc:sldMkLst>
          <pc:docMk/>
          <pc:sldMk cId="621871486" sldId="306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52" v="2"/>
        <pc:sldMkLst>
          <pc:docMk/>
          <pc:sldMk cId="3028111047" sldId="306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8.780" v="38"/>
        <pc:sldMkLst>
          <pc:docMk/>
          <pc:sldMk cId="2814289682" sldId="307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16"/>
        <pc:sldMkLst>
          <pc:docMk/>
          <pc:sldMk cId="3369513202" sldId="307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8.874" v="39"/>
        <pc:sldMkLst>
          <pc:docMk/>
          <pc:sldMk cId="2992185209" sldId="308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52" v="1"/>
        <pc:sldMkLst>
          <pc:docMk/>
          <pc:sldMk cId="3153982190" sldId="308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25"/>
        <pc:sldMkLst>
          <pc:docMk/>
          <pc:sldMk cId="3011540623" sldId="309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8.937" v="40"/>
        <pc:sldMkLst>
          <pc:docMk/>
          <pc:sldMk cId="3777307049" sldId="309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21"/>
        <pc:sldMkLst>
          <pc:docMk/>
          <pc:sldMk cId="922629678" sldId="310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9.015" v="41"/>
        <pc:sldMkLst>
          <pc:docMk/>
          <pc:sldMk cId="3872812153" sldId="310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52" v="0"/>
        <pc:sldMkLst>
          <pc:docMk/>
          <pc:sldMk cId="889156896" sldId="311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9.093" v="42"/>
        <pc:sldMkLst>
          <pc:docMk/>
          <pc:sldMk cId="3987673400" sldId="311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9.140" v="43"/>
        <pc:sldMkLst>
          <pc:docMk/>
          <pc:sldMk cId="2203193921" sldId="312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15"/>
        <pc:sldMkLst>
          <pc:docMk/>
          <pc:sldMk cId="3208786145" sldId="312"/>
        </pc:sldMkLst>
      </pc:sldChg>
      <pc:sldChg chg="modSp add mod modClrScheme chgLayout">
        <pc:chgData name="Joseph  Witcombe" userId="S::joseph@purplebeard.co.uk::a2840d26-4401-46ce-837a-825901afe1b0" providerId="AD" clId="Web-{A4C90EE2-0CB8-76A8-CC3C-D1BEA2372E83}" dt="2022-03-13T18:15:52.813" v="53"/>
        <pc:sldMkLst>
          <pc:docMk/>
          <pc:sldMk cId="1710441153" sldId="313"/>
        </pc:sldMkLst>
        <pc:spChg chg="mod ord">
          <ac:chgData name="Joseph  Witcombe" userId="S::joseph@purplebeard.co.uk::a2840d26-4401-46ce-837a-825901afe1b0" providerId="AD" clId="Web-{A4C90EE2-0CB8-76A8-CC3C-D1BEA2372E83}" dt="2022-03-13T18:15:52.813" v="53"/>
          <ac:spMkLst>
            <pc:docMk/>
            <pc:sldMk cId="1710441153" sldId="313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A4C90EE2-0CB8-76A8-CC3C-D1BEA2372E83}" dt="2022-03-13T18:15:52.813" v="53"/>
          <ac:spMkLst>
            <pc:docMk/>
            <pc:sldMk cId="1710441153" sldId="313"/>
            <ac:spMk id="6" creationId="{EE1C1393-6558-4322-A1C5-F582FED6201F}"/>
          </ac:spMkLst>
        </pc:spChg>
      </pc:sldChg>
      <pc:sldChg chg="modSp add mod modClrScheme chgLayout">
        <pc:chgData name="Joseph  Witcombe" userId="S::joseph@purplebeard.co.uk::a2840d26-4401-46ce-837a-825901afe1b0" providerId="AD" clId="Web-{A4C90EE2-0CB8-76A8-CC3C-D1BEA2372E83}" dt="2022-03-13T18:16:03.391" v="55"/>
        <pc:sldMkLst>
          <pc:docMk/>
          <pc:sldMk cId="1418466649" sldId="314"/>
        </pc:sldMkLst>
        <pc:spChg chg="mod ord">
          <ac:chgData name="Joseph  Witcombe" userId="S::joseph@purplebeard.co.uk::a2840d26-4401-46ce-837a-825901afe1b0" providerId="AD" clId="Web-{A4C90EE2-0CB8-76A8-CC3C-D1BEA2372E83}" dt="2022-03-13T18:15:52.844" v="54"/>
          <ac:spMkLst>
            <pc:docMk/>
            <pc:sldMk cId="1418466649" sldId="314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A4C90EE2-0CB8-76A8-CC3C-D1BEA2372E83}" dt="2022-03-13T18:15:52.844" v="54"/>
          <ac:spMkLst>
            <pc:docMk/>
            <pc:sldMk cId="1418466649" sldId="314"/>
            <ac:spMk id="6" creationId="{EE1C1393-6558-4322-A1C5-F582FED6201F}"/>
          </ac:spMkLst>
        </pc:spChg>
        <pc:cxnChg chg="mod">
          <ac:chgData name="Joseph  Witcombe" userId="S::joseph@purplebeard.co.uk::a2840d26-4401-46ce-837a-825901afe1b0" providerId="AD" clId="Web-{A4C90EE2-0CB8-76A8-CC3C-D1BEA2372E83}" dt="2022-03-13T18:16:03.391" v="55"/>
          <ac:cxnSpMkLst>
            <pc:docMk/>
            <pc:sldMk cId="1418466649" sldId="314"/>
            <ac:cxnSpMk id="106" creationId="{00000000-0000-0000-0000-000000000000}"/>
          </ac:cxnSpMkLst>
        </pc:cxnChg>
      </pc:sldChg>
      <pc:sldChg chg="del">
        <pc:chgData name="Joseph  Witcombe" userId="S::joseph@purplebeard.co.uk::a2840d26-4401-46ce-837a-825901afe1b0" providerId="AD" clId="Web-{A4C90EE2-0CB8-76A8-CC3C-D1BEA2372E83}" dt="2022-03-13T18:14:44.467" v="13"/>
        <pc:sldMkLst>
          <pc:docMk/>
          <pc:sldMk cId="4040370644" sldId="314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9.280" v="46"/>
        <pc:sldMkLst>
          <pc:docMk/>
          <pc:sldMk cId="29111637" sldId="315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9.327" v="47"/>
        <pc:sldMkLst>
          <pc:docMk/>
          <pc:sldMk cId="492567635" sldId="316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12"/>
        <pc:sldMkLst>
          <pc:docMk/>
          <pc:sldMk cId="3824667196" sldId="316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9.358" v="48"/>
        <pc:sldMkLst>
          <pc:docMk/>
          <pc:sldMk cId="1612732517" sldId="317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9.405" v="49"/>
        <pc:sldMkLst>
          <pc:docMk/>
          <pc:sldMk cId="4173065982" sldId="318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31"/>
        <pc:sldMkLst>
          <pc:docMk/>
          <pc:sldMk cId="957540262" sldId="319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9.468" v="50"/>
        <pc:sldMkLst>
          <pc:docMk/>
          <pc:sldMk cId="2826704489" sldId="319"/>
        </pc:sldMkLst>
      </pc:sldChg>
      <pc:sldChg chg="add">
        <pc:chgData name="Joseph  Witcombe" userId="S::joseph@purplebeard.co.uk::a2840d26-4401-46ce-837a-825901afe1b0" providerId="AD" clId="Web-{A4C90EE2-0CB8-76A8-CC3C-D1BEA2372E83}" dt="2022-03-13T18:15:09.515" v="51"/>
        <pc:sldMkLst>
          <pc:docMk/>
          <pc:sldMk cId="1034390443" sldId="320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8"/>
        <pc:sldMkLst>
          <pc:docMk/>
          <pc:sldMk cId="3451093341" sldId="320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5"/>
        <pc:sldMkLst>
          <pc:docMk/>
          <pc:sldMk cId="4250458814" sldId="321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19"/>
        <pc:sldMkLst>
          <pc:docMk/>
          <pc:sldMk cId="584389882" sldId="331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98" v="33"/>
        <pc:sldMkLst>
          <pc:docMk/>
          <pc:sldMk cId="1331162932" sldId="352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27"/>
        <pc:sldMkLst>
          <pc:docMk/>
          <pc:sldMk cId="3048117351" sldId="354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26"/>
        <pc:sldMkLst>
          <pc:docMk/>
          <pc:sldMk cId="890377984" sldId="355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22"/>
        <pc:sldMkLst>
          <pc:docMk/>
          <pc:sldMk cId="2097566420" sldId="356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52" v="3"/>
        <pc:sldMkLst>
          <pc:docMk/>
          <pc:sldMk cId="2170912879" sldId="359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18"/>
        <pc:sldMkLst>
          <pc:docMk/>
          <pc:sldMk cId="1347391900" sldId="360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30"/>
        <pc:sldMkLst>
          <pc:docMk/>
          <pc:sldMk cId="2688545162" sldId="361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17"/>
        <pc:sldMkLst>
          <pc:docMk/>
          <pc:sldMk cId="2668305927" sldId="362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24"/>
        <pc:sldMkLst>
          <pc:docMk/>
          <pc:sldMk cId="1801737776" sldId="364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20"/>
        <pc:sldMkLst>
          <pc:docMk/>
          <pc:sldMk cId="1446443189" sldId="365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14"/>
        <pc:sldMkLst>
          <pc:docMk/>
          <pc:sldMk cId="888007456" sldId="366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9"/>
        <pc:sldMkLst>
          <pc:docMk/>
          <pc:sldMk cId="3125349754" sldId="367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11"/>
        <pc:sldMkLst>
          <pc:docMk/>
          <pc:sldMk cId="373072796" sldId="368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7"/>
        <pc:sldMkLst>
          <pc:docMk/>
          <pc:sldMk cId="718411597" sldId="369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10"/>
        <pc:sldMkLst>
          <pc:docMk/>
          <pc:sldMk cId="1138251593" sldId="370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32"/>
        <pc:sldMkLst>
          <pc:docMk/>
          <pc:sldMk cId="1726191653" sldId="371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83" v="28"/>
        <pc:sldMkLst>
          <pc:docMk/>
          <pc:sldMk cId="4078220666" sldId="372"/>
        </pc:sldMkLst>
      </pc:sldChg>
      <pc:sldChg chg="del">
        <pc:chgData name="Joseph  Witcombe" userId="S::joseph@purplebeard.co.uk::a2840d26-4401-46ce-837a-825901afe1b0" providerId="AD" clId="Web-{A4C90EE2-0CB8-76A8-CC3C-D1BEA2372E83}" dt="2022-03-13T18:14:44.467" v="6"/>
        <pc:sldMkLst>
          <pc:docMk/>
          <pc:sldMk cId="4036347949" sldId="373"/>
        </pc:sldMkLst>
      </pc:sldChg>
      <pc:sldMasterChg chg="addSldLayout">
        <pc:chgData name="Joseph  Witcombe" userId="S::joseph@purplebeard.co.uk::a2840d26-4401-46ce-837a-825901afe1b0" providerId="AD" clId="Web-{A4C90EE2-0CB8-76A8-CC3C-D1BEA2372E83}" dt="2022-03-13T18:15:08.608" v="35"/>
        <pc:sldMasterMkLst>
          <pc:docMk/>
          <pc:sldMasterMk cId="0" sldId="2147483648"/>
        </pc:sldMasterMkLst>
        <pc:sldLayoutChg chg="add">
          <pc:chgData name="Joseph  Witcombe" userId="S::joseph@purplebeard.co.uk::a2840d26-4401-46ce-837a-825901afe1b0" providerId="AD" clId="Web-{A4C90EE2-0CB8-76A8-CC3C-D1BEA2372E83}" dt="2022-03-13T18:15:08.608" v="35"/>
          <pc:sldLayoutMkLst>
            <pc:docMk/>
            <pc:sldMasterMk cId="0" sldId="2147483648"/>
            <pc:sldLayoutMk cId="0" sldId="2147483659"/>
          </pc:sldLayoutMkLst>
        </pc:sldLayoutChg>
        <pc:sldLayoutChg chg="add">
          <pc:chgData name="Joseph  Witcombe" userId="S::joseph@purplebeard.co.uk::a2840d26-4401-46ce-837a-825901afe1b0" providerId="AD" clId="Web-{A4C90EE2-0CB8-76A8-CC3C-D1BEA2372E83}" dt="2022-03-13T18:15:08.608" v="35"/>
          <pc:sldLayoutMkLst>
            <pc:docMk/>
            <pc:sldMasterMk cId="0" sldId="2147483648"/>
            <pc:sldLayoutMk cId="0" sldId="2147483660"/>
          </pc:sldLayoutMkLst>
        </pc:sldLayoutChg>
        <pc:sldLayoutChg chg="add">
          <pc:chgData name="Joseph  Witcombe" userId="S::joseph@purplebeard.co.uk::a2840d26-4401-46ce-837a-825901afe1b0" providerId="AD" clId="Web-{A4C90EE2-0CB8-76A8-CC3C-D1BEA2372E83}" dt="2022-03-13T18:15:08.608" v="35"/>
          <pc:sldLayoutMkLst>
            <pc:docMk/>
            <pc:sldMasterMk cId="0" sldId="2147483648"/>
            <pc:sldLayoutMk cId="3161205989" sldId="2147483661"/>
          </pc:sldLayoutMkLst>
        </pc:sldLayoutChg>
        <pc:sldLayoutChg chg="add">
          <pc:chgData name="Joseph  Witcombe" userId="S::joseph@purplebeard.co.uk::a2840d26-4401-46ce-837a-825901afe1b0" providerId="AD" clId="Web-{A4C90EE2-0CB8-76A8-CC3C-D1BEA2372E83}" dt="2022-03-13T18:15:08.608" v="35"/>
          <pc:sldLayoutMkLst>
            <pc:docMk/>
            <pc:sldMasterMk cId="0" sldId="2147483648"/>
            <pc:sldLayoutMk cId="232052708" sldId="2147483662"/>
          </pc:sldLayoutMkLst>
        </pc:sldLayoutChg>
        <pc:sldLayoutChg chg="add">
          <pc:chgData name="Joseph  Witcombe" userId="S::joseph@purplebeard.co.uk::a2840d26-4401-46ce-837a-825901afe1b0" providerId="AD" clId="Web-{A4C90EE2-0CB8-76A8-CC3C-D1BEA2372E83}" dt="2022-03-13T18:15:08.608" v="35"/>
          <pc:sldLayoutMkLst>
            <pc:docMk/>
            <pc:sldMasterMk cId="0" sldId="2147483648"/>
            <pc:sldLayoutMk cId="3043031816" sldId="2147483663"/>
          </pc:sldLayoutMkLst>
        </pc:sldLayoutChg>
        <pc:sldLayoutChg chg="add">
          <pc:chgData name="Joseph  Witcombe" userId="S::joseph@purplebeard.co.uk::a2840d26-4401-46ce-837a-825901afe1b0" providerId="AD" clId="Web-{A4C90EE2-0CB8-76A8-CC3C-D1BEA2372E83}" dt="2022-03-13T18:15:08.608" v="35"/>
          <pc:sldLayoutMkLst>
            <pc:docMk/>
            <pc:sldMasterMk cId="0" sldId="2147483648"/>
            <pc:sldLayoutMk cId="589304320" sldId="2147483664"/>
          </pc:sldLayoutMkLst>
        </pc:sldLayoutChg>
      </pc:sldMasterChg>
    </pc:docChg>
  </pc:docChgLst>
  <pc:docChgLst>
    <pc:chgData name="Joseph  Witcombe" userId="S::joseph@purplebeard.co.uk::a2840d26-4401-46ce-837a-825901afe1b0" providerId="AD" clId="Web-{34292B4A-AB1C-DA98-633D-C9DA324B6E9D}"/>
    <pc:docChg chg="addSld delSld modSld sldOrd">
      <pc:chgData name="Joseph  Witcombe" userId="S::joseph@purplebeard.co.uk::a2840d26-4401-46ce-837a-825901afe1b0" providerId="AD" clId="Web-{34292B4A-AB1C-DA98-633D-C9DA324B6E9D}" dt="2022-03-11T21:41:08.373" v="524" actId="20577"/>
      <pc:docMkLst>
        <pc:docMk/>
      </pc:docMkLst>
      <pc:sldChg chg="modSp mod modClrScheme chgLayout">
        <pc:chgData name="Joseph  Witcombe" userId="S::joseph@purplebeard.co.uk::a2840d26-4401-46ce-837a-825901afe1b0" providerId="AD" clId="Web-{34292B4A-AB1C-DA98-633D-C9DA324B6E9D}" dt="2022-03-11T19:51:22.758" v="429" actId="14100"/>
        <pc:sldMkLst>
          <pc:docMk/>
          <pc:sldMk cId="3153982190" sldId="308"/>
        </pc:sldMkLst>
        <pc:spChg chg="mod ord">
          <ac:chgData name="Joseph  Witcombe" userId="S::joseph@purplebeard.co.uk::a2840d26-4401-46ce-837a-825901afe1b0" providerId="AD" clId="Web-{34292B4A-AB1C-DA98-633D-C9DA324B6E9D}" dt="2022-03-11T19:51:08.961" v="428"/>
          <ac:spMkLst>
            <pc:docMk/>
            <pc:sldMk cId="3153982190" sldId="308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34292B4A-AB1C-DA98-633D-C9DA324B6E9D}" dt="2022-03-11T19:51:22.758" v="429" actId="14100"/>
          <ac:spMkLst>
            <pc:docMk/>
            <pc:sldMk cId="3153982190" sldId="308"/>
            <ac:spMk id="6" creationId="{EE1C1393-6558-4322-A1C5-F582FED6201F}"/>
          </ac:spMkLst>
        </pc:spChg>
      </pc:sldChg>
      <pc:sldChg chg="modNotes">
        <pc:chgData name="Joseph  Witcombe" userId="S::joseph@purplebeard.co.uk::a2840d26-4401-46ce-837a-825901afe1b0" providerId="AD" clId="Web-{34292B4A-AB1C-DA98-633D-C9DA324B6E9D}" dt="2022-03-11T19:35:25.617" v="138"/>
        <pc:sldMkLst>
          <pc:docMk/>
          <pc:sldMk cId="3011540623" sldId="309"/>
        </pc:sldMkLst>
      </pc:sldChg>
      <pc:sldChg chg="modSp mod modClrScheme chgLayout">
        <pc:chgData name="Joseph  Witcombe" userId="S::joseph@purplebeard.co.uk::a2840d26-4401-46ce-837a-825901afe1b0" providerId="AD" clId="Web-{34292B4A-AB1C-DA98-633D-C9DA324B6E9D}" dt="2022-03-11T19:51:35.571" v="430"/>
        <pc:sldMkLst>
          <pc:docMk/>
          <pc:sldMk cId="889156896" sldId="311"/>
        </pc:sldMkLst>
        <pc:spChg chg="mod ord">
          <ac:chgData name="Joseph  Witcombe" userId="S::joseph@purplebeard.co.uk::a2840d26-4401-46ce-837a-825901afe1b0" providerId="AD" clId="Web-{34292B4A-AB1C-DA98-633D-C9DA324B6E9D}" dt="2022-03-11T19:51:08.883" v="426"/>
          <ac:spMkLst>
            <pc:docMk/>
            <pc:sldMk cId="889156896" sldId="311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34292B4A-AB1C-DA98-633D-C9DA324B6E9D}" dt="2022-03-11T19:51:35.571" v="430"/>
          <ac:spMkLst>
            <pc:docMk/>
            <pc:sldMk cId="889156896" sldId="311"/>
            <ac:spMk id="6" creationId="{EE1C1393-6558-4322-A1C5-F582FED6201F}"/>
          </ac:spMkLst>
        </pc:spChg>
      </pc:sldChg>
      <pc:sldChg chg="modNotes">
        <pc:chgData name="Joseph  Witcombe" userId="S::joseph@purplebeard.co.uk::a2840d26-4401-46ce-837a-825901afe1b0" providerId="AD" clId="Web-{34292B4A-AB1C-DA98-633D-C9DA324B6E9D}" dt="2022-03-11T19:46:19.312" v="347"/>
        <pc:sldMkLst>
          <pc:docMk/>
          <pc:sldMk cId="3208786145" sldId="312"/>
        </pc:sldMkLst>
      </pc:sldChg>
      <pc:sldChg chg="del modNotes">
        <pc:chgData name="Joseph  Witcombe" userId="S::joseph@purplebeard.co.uk::a2840d26-4401-46ce-837a-825901afe1b0" providerId="AD" clId="Web-{34292B4A-AB1C-DA98-633D-C9DA324B6E9D}" dt="2022-03-11T19:49:37.786" v="423"/>
        <pc:sldMkLst>
          <pc:docMk/>
          <pc:sldMk cId="2327034648" sldId="313"/>
        </pc:sldMkLst>
      </pc:sldChg>
      <pc:sldChg chg="modSp mod modClrScheme chgLayout">
        <pc:chgData name="Joseph  Witcombe" userId="S::joseph@purplebeard.co.uk::a2840d26-4401-46ce-837a-825901afe1b0" providerId="AD" clId="Web-{34292B4A-AB1C-DA98-633D-C9DA324B6E9D}" dt="2022-03-11T19:50:51.304" v="425"/>
        <pc:sldMkLst>
          <pc:docMk/>
          <pc:sldMk cId="4040370644" sldId="314"/>
        </pc:sldMkLst>
        <pc:spChg chg="mod ord">
          <ac:chgData name="Joseph  Witcombe" userId="S::joseph@purplebeard.co.uk::a2840d26-4401-46ce-837a-825901afe1b0" providerId="AD" clId="Web-{34292B4A-AB1C-DA98-633D-C9DA324B6E9D}" dt="2022-03-11T19:50:51.304" v="425"/>
          <ac:spMkLst>
            <pc:docMk/>
            <pc:sldMk cId="4040370644" sldId="314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34292B4A-AB1C-DA98-633D-C9DA324B6E9D}" dt="2022-03-11T19:50:51.304" v="425"/>
          <ac:spMkLst>
            <pc:docMk/>
            <pc:sldMk cId="4040370644" sldId="314"/>
            <ac:spMk id="6" creationId="{EE1C1393-6558-4322-A1C5-F582FED6201F}"/>
          </ac:spMkLst>
        </pc:spChg>
      </pc:sldChg>
      <pc:sldChg chg="modSp mod modClrScheme chgLayout">
        <pc:chgData name="Joseph  Witcombe" userId="S::joseph@purplebeard.co.uk::a2840d26-4401-46ce-837a-825901afe1b0" providerId="AD" clId="Web-{34292B4A-AB1C-DA98-633D-C9DA324B6E9D}" dt="2022-03-11T19:51:08.929" v="427"/>
        <pc:sldMkLst>
          <pc:docMk/>
          <pc:sldMk cId="3824667196" sldId="316"/>
        </pc:sldMkLst>
        <pc:spChg chg="mod ord">
          <ac:chgData name="Joseph  Witcombe" userId="S::joseph@purplebeard.co.uk::a2840d26-4401-46ce-837a-825901afe1b0" providerId="AD" clId="Web-{34292B4A-AB1C-DA98-633D-C9DA324B6E9D}" dt="2022-03-11T19:51:08.929" v="427"/>
          <ac:spMkLst>
            <pc:docMk/>
            <pc:sldMk cId="3824667196" sldId="316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34292B4A-AB1C-DA98-633D-C9DA324B6E9D}" dt="2022-03-11T19:51:08.929" v="427"/>
          <ac:spMkLst>
            <pc:docMk/>
            <pc:sldMk cId="3824667196" sldId="316"/>
            <ac:spMk id="6" creationId="{EE1C1393-6558-4322-A1C5-F582FED6201F}"/>
          </ac:spMkLst>
        </pc:spChg>
      </pc:sldChg>
      <pc:sldChg chg="del modNotes">
        <pc:chgData name="Joseph  Witcombe" userId="S::joseph@purplebeard.co.uk::a2840d26-4401-46ce-837a-825901afe1b0" providerId="AD" clId="Web-{34292B4A-AB1C-DA98-633D-C9DA324B6E9D}" dt="2022-03-11T19:49:37.786" v="422"/>
        <pc:sldMkLst>
          <pc:docMk/>
          <pc:sldMk cId="1624011227" sldId="318"/>
        </pc:sldMkLst>
      </pc:sldChg>
      <pc:sldChg chg="modSp">
        <pc:chgData name="Joseph  Witcombe" userId="S::joseph@purplebeard.co.uk::a2840d26-4401-46ce-837a-825901afe1b0" providerId="AD" clId="Web-{34292B4A-AB1C-DA98-633D-C9DA324B6E9D}" dt="2022-03-11T21:41:08.373" v="524" actId="20577"/>
        <pc:sldMkLst>
          <pc:docMk/>
          <pc:sldMk cId="3451093341" sldId="320"/>
        </pc:sldMkLst>
        <pc:spChg chg="mod">
          <ac:chgData name="Joseph  Witcombe" userId="S::joseph@purplebeard.co.uk::a2840d26-4401-46ce-837a-825901afe1b0" providerId="AD" clId="Web-{34292B4A-AB1C-DA98-633D-C9DA324B6E9D}" dt="2022-03-11T21:41:08.373" v="524" actId="20577"/>
          <ac:spMkLst>
            <pc:docMk/>
            <pc:sldMk cId="3451093341" sldId="320"/>
            <ac:spMk id="4" creationId="{72F75950-FDD8-4A41-9C63-3F9147ECB994}"/>
          </ac:spMkLst>
        </pc:spChg>
        <pc:spChg chg="mod">
          <ac:chgData name="Joseph  Witcombe" userId="S::joseph@purplebeard.co.uk::a2840d26-4401-46ce-837a-825901afe1b0" providerId="AD" clId="Web-{34292B4A-AB1C-DA98-633D-C9DA324B6E9D}" dt="2022-03-11T21:39:48.903" v="472" actId="14100"/>
          <ac:spMkLst>
            <pc:docMk/>
            <pc:sldMk cId="3451093341" sldId="320"/>
            <ac:spMk id="5" creationId="{481AA86E-3DC1-4DCA-BC38-33D5B631259A}"/>
          </ac:spMkLst>
        </pc:spChg>
      </pc:sldChg>
      <pc:sldChg chg="del modNotes">
        <pc:chgData name="Joseph  Witcombe" userId="S::joseph@purplebeard.co.uk::a2840d26-4401-46ce-837a-825901afe1b0" providerId="AD" clId="Web-{34292B4A-AB1C-DA98-633D-C9DA324B6E9D}" dt="2022-03-11T19:49:37.771" v="421"/>
        <pc:sldMkLst>
          <pc:docMk/>
          <pc:sldMk cId="3759814859" sldId="330"/>
        </pc:sldMkLst>
      </pc:sldChg>
      <pc:sldChg chg="del">
        <pc:chgData name="Joseph  Witcombe" userId="S::joseph@purplebeard.co.uk::a2840d26-4401-46ce-837a-825901afe1b0" providerId="AD" clId="Web-{34292B4A-AB1C-DA98-633D-C9DA324B6E9D}" dt="2022-03-11T19:49:48.099" v="424"/>
        <pc:sldMkLst>
          <pc:docMk/>
          <pc:sldMk cId="3487210077" sldId="345"/>
        </pc:sldMkLst>
      </pc:sldChg>
      <pc:sldChg chg="addSp modSp modNotes">
        <pc:chgData name="Joseph  Witcombe" userId="S::joseph@purplebeard.co.uk::a2840d26-4401-46ce-837a-825901afe1b0" providerId="AD" clId="Web-{34292B4A-AB1C-DA98-633D-C9DA324B6E9D}" dt="2022-03-11T19:39:36.640" v="207" actId="20577"/>
        <pc:sldMkLst>
          <pc:docMk/>
          <pc:sldMk cId="3048117351" sldId="354"/>
        </pc:sldMkLst>
        <pc:spChg chg="add mod">
          <ac:chgData name="Joseph  Witcombe" userId="S::joseph@purplebeard.co.uk::a2840d26-4401-46ce-837a-825901afe1b0" providerId="AD" clId="Web-{34292B4A-AB1C-DA98-633D-C9DA324B6E9D}" dt="2022-03-11T19:38:00.403" v="195" actId="20577"/>
          <ac:spMkLst>
            <pc:docMk/>
            <pc:sldMk cId="3048117351" sldId="354"/>
            <ac:spMk id="2" creationId="{4A00F077-5F22-4AD6-8ECE-0459AD052C86}"/>
          </ac:spMkLst>
        </pc:spChg>
        <pc:spChg chg="mod">
          <ac:chgData name="Joseph  Witcombe" userId="S::joseph@purplebeard.co.uk::a2840d26-4401-46ce-837a-825901afe1b0" providerId="AD" clId="Web-{34292B4A-AB1C-DA98-633D-C9DA324B6E9D}" dt="2022-03-11T19:39:36.640" v="207" actId="20577"/>
          <ac:spMkLst>
            <pc:docMk/>
            <pc:sldMk cId="3048117351" sldId="354"/>
            <ac:spMk id="3" creationId="{DFFA28C3-300F-465A-B033-CF910AE2C92F}"/>
          </ac:spMkLst>
        </pc:spChg>
      </pc:sldChg>
      <pc:sldChg chg="add del ord replId">
        <pc:chgData name="Joseph  Witcombe" userId="S::joseph@purplebeard.co.uk::a2840d26-4401-46ce-837a-825901afe1b0" providerId="AD" clId="Web-{34292B4A-AB1C-DA98-633D-C9DA324B6E9D}" dt="2022-03-11T19:38:51.780" v="197"/>
        <pc:sldMkLst>
          <pc:docMk/>
          <pc:sldMk cId="2827817714" sldId="363"/>
        </pc:sldMkLst>
      </pc:sldChg>
      <pc:sldChg chg="modSp add ord replId modNotes">
        <pc:chgData name="Joseph  Witcombe" userId="S::joseph@purplebeard.co.uk::a2840d26-4401-46ce-837a-825901afe1b0" providerId="AD" clId="Web-{34292B4A-AB1C-DA98-633D-C9DA324B6E9D}" dt="2022-03-11T19:41:50.472" v="264" actId="20577"/>
        <pc:sldMkLst>
          <pc:docMk/>
          <pc:sldMk cId="1801737776" sldId="364"/>
        </pc:sldMkLst>
        <pc:spChg chg="mod">
          <ac:chgData name="Joseph  Witcombe" userId="S::joseph@purplebeard.co.uk::a2840d26-4401-46ce-837a-825901afe1b0" providerId="AD" clId="Web-{34292B4A-AB1C-DA98-633D-C9DA324B6E9D}" dt="2022-03-11T19:41:50.472" v="264" actId="20577"/>
          <ac:spMkLst>
            <pc:docMk/>
            <pc:sldMk cId="1801737776" sldId="364"/>
            <ac:spMk id="2" creationId="{4A00F077-5F22-4AD6-8ECE-0459AD052C86}"/>
          </ac:spMkLst>
        </pc:spChg>
        <pc:spChg chg="mod">
          <ac:chgData name="Joseph  Witcombe" userId="S::joseph@purplebeard.co.uk::a2840d26-4401-46ce-837a-825901afe1b0" providerId="AD" clId="Web-{34292B4A-AB1C-DA98-633D-C9DA324B6E9D}" dt="2022-03-11T19:39:46.156" v="209" actId="20577"/>
          <ac:spMkLst>
            <pc:docMk/>
            <pc:sldMk cId="1801737776" sldId="364"/>
            <ac:spMk id="3" creationId="{DFFA28C3-300F-465A-B033-CF910AE2C92F}"/>
          </ac:spMkLst>
        </pc:spChg>
      </pc:sldChg>
      <pc:sldChg chg="modSp add ord replId">
        <pc:chgData name="Joseph  Witcombe" userId="S::joseph@purplebeard.co.uk::a2840d26-4401-46ce-837a-825901afe1b0" providerId="AD" clId="Web-{34292B4A-AB1C-DA98-633D-C9DA324B6E9D}" dt="2022-03-11T19:45:28.435" v="346" actId="20577"/>
        <pc:sldMkLst>
          <pc:docMk/>
          <pc:sldMk cId="1446443189" sldId="365"/>
        </pc:sldMkLst>
        <pc:spChg chg="mod">
          <ac:chgData name="Joseph  Witcombe" userId="S::joseph@purplebeard.co.uk::a2840d26-4401-46ce-837a-825901afe1b0" providerId="AD" clId="Web-{34292B4A-AB1C-DA98-633D-C9DA324B6E9D}" dt="2022-03-11T19:45:28.435" v="346" actId="20577"/>
          <ac:spMkLst>
            <pc:docMk/>
            <pc:sldMk cId="1446443189" sldId="365"/>
            <ac:spMk id="2" creationId="{4A00F077-5F22-4AD6-8ECE-0459AD052C86}"/>
          </ac:spMkLst>
        </pc:spChg>
        <pc:spChg chg="mod">
          <ac:chgData name="Joseph  Witcombe" userId="S::joseph@purplebeard.co.uk::a2840d26-4401-46ce-837a-825901afe1b0" providerId="AD" clId="Web-{34292B4A-AB1C-DA98-633D-C9DA324B6E9D}" dt="2022-03-11T19:44:01.807" v="269" actId="20577"/>
          <ac:spMkLst>
            <pc:docMk/>
            <pc:sldMk cId="1446443189" sldId="365"/>
            <ac:spMk id="3" creationId="{DFFA28C3-300F-465A-B033-CF910AE2C92F}"/>
          </ac:spMkLst>
        </pc:spChg>
      </pc:sldChg>
      <pc:sldChg chg="modSp add ord replId">
        <pc:chgData name="Joseph  Witcombe" userId="S::joseph@purplebeard.co.uk::a2840d26-4401-46ce-837a-825901afe1b0" providerId="AD" clId="Web-{34292B4A-AB1C-DA98-633D-C9DA324B6E9D}" dt="2022-03-11T21:38:02.213" v="441" actId="20577"/>
        <pc:sldMkLst>
          <pc:docMk/>
          <pc:sldMk cId="888007456" sldId="366"/>
        </pc:sldMkLst>
        <pc:spChg chg="mod">
          <ac:chgData name="Joseph  Witcombe" userId="S::joseph@purplebeard.co.uk::a2840d26-4401-46ce-837a-825901afe1b0" providerId="AD" clId="Web-{34292B4A-AB1C-DA98-633D-C9DA324B6E9D}" dt="2022-03-11T21:38:02.213" v="441" actId="20577"/>
          <ac:spMkLst>
            <pc:docMk/>
            <pc:sldMk cId="888007456" sldId="366"/>
            <ac:spMk id="2" creationId="{4A00F077-5F22-4AD6-8ECE-0459AD052C86}"/>
          </ac:spMkLst>
        </pc:spChg>
        <pc:spChg chg="mod">
          <ac:chgData name="Joseph  Witcombe" userId="S::joseph@purplebeard.co.uk::a2840d26-4401-46ce-837a-825901afe1b0" providerId="AD" clId="Web-{34292B4A-AB1C-DA98-633D-C9DA324B6E9D}" dt="2022-03-11T19:47:23.423" v="372" actId="1076"/>
          <ac:spMkLst>
            <pc:docMk/>
            <pc:sldMk cId="888007456" sldId="366"/>
            <ac:spMk id="3" creationId="{DFFA28C3-300F-465A-B033-CF910AE2C92F}"/>
          </ac:spMkLst>
        </pc:spChg>
      </pc:sldChg>
    </pc:docChg>
  </pc:docChgLst>
  <pc:docChgLst>
    <pc:chgData name="Joseph  Witcombe" userId="S::joseph@purplebeard.co.uk::a2840d26-4401-46ce-837a-825901afe1b0" providerId="AD" clId="Web-{851A437E-C385-C77A-DD49-C2C1F1E2A1CB}"/>
    <pc:docChg chg="delSld">
      <pc:chgData name="Joseph  Witcombe" userId="S::joseph@purplebeard.co.uk::a2840d26-4401-46ce-837a-825901afe1b0" providerId="AD" clId="Web-{851A437E-C385-C77A-DD49-C2C1F1E2A1CB}" dt="2022-01-20T02:41:37.337" v="0"/>
      <pc:docMkLst>
        <pc:docMk/>
      </pc:docMkLst>
      <pc:sldChg chg="del">
        <pc:chgData name="Joseph  Witcombe" userId="S::joseph@purplebeard.co.uk::a2840d26-4401-46ce-837a-825901afe1b0" providerId="AD" clId="Web-{851A437E-C385-C77A-DD49-C2C1F1E2A1CB}" dt="2022-01-20T02:41:37.337" v="0"/>
        <pc:sldMkLst>
          <pc:docMk/>
          <pc:sldMk cId="4095366602" sldId="302"/>
        </pc:sldMkLst>
      </pc:sldChg>
    </pc:docChg>
  </pc:docChgLst>
  <pc:docChgLst>
    <pc:chgData name="Joseph  Witcombe" userId="S::joseph@purplebeard.co.uk::a2840d26-4401-46ce-837a-825901afe1b0" providerId="AD" clId="Web-{8FB2015C-EC9A-4439-BD59-B5A1B3CE854F}"/>
    <pc:docChg chg="modSld">
      <pc:chgData name="Joseph  Witcombe" userId="S::joseph@purplebeard.co.uk::a2840d26-4401-46ce-837a-825901afe1b0" providerId="AD" clId="Web-{8FB2015C-EC9A-4439-BD59-B5A1B3CE854F}" dt="2021-12-23T15:27:01.221" v="1"/>
      <pc:docMkLst>
        <pc:docMk/>
      </pc:docMkLst>
      <pc:sldChg chg="delSp modSp">
        <pc:chgData name="Joseph  Witcombe" userId="S::joseph@purplebeard.co.uk::a2840d26-4401-46ce-837a-825901afe1b0" providerId="AD" clId="Web-{8FB2015C-EC9A-4439-BD59-B5A1B3CE854F}" dt="2021-12-23T15:27:01.221" v="1"/>
        <pc:sldMkLst>
          <pc:docMk/>
          <pc:sldMk cId="0" sldId="266"/>
        </pc:sldMkLst>
        <pc:spChg chg="del">
          <ac:chgData name="Joseph  Witcombe" userId="S::joseph@purplebeard.co.uk::a2840d26-4401-46ce-837a-825901afe1b0" providerId="AD" clId="Web-{8FB2015C-EC9A-4439-BD59-B5A1B3CE854F}" dt="2021-12-23T15:27:01.221" v="1"/>
          <ac:spMkLst>
            <pc:docMk/>
            <pc:sldMk cId="0" sldId="266"/>
            <ac:spMk id="127" creationId="{00000000-0000-0000-0000-000000000000}"/>
          </ac:spMkLst>
        </pc:spChg>
        <pc:spChg chg="ord">
          <ac:chgData name="Joseph  Witcombe" userId="S::joseph@purplebeard.co.uk::a2840d26-4401-46ce-837a-825901afe1b0" providerId="AD" clId="Web-{8FB2015C-EC9A-4439-BD59-B5A1B3CE854F}" dt="2021-12-23T15:26:52.377" v="0"/>
          <ac:spMkLst>
            <pc:docMk/>
            <pc:sldMk cId="0" sldId="266"/>
            <ac:spMk id="128" creationId="{00000000-0000-0000-0000-000000000000}"/>
          </ac:spMkLst>
        </pc:spChg>
      </pc:sldChg>
    </pc:docChg>
  </pc:docChgLst>
  <pc:docChgLst>
    <pc:chgData name="Joseph  Witcombe" userId="S::joseph@purplebeard.co.uk::a2840d26-4401-46ce-837a-825901afe1b0" providerId="AD" clId="Web-{582C5F6C-0166-D7ED-3F94-C16267720895}"/>
    <pc:docChg chg="modSld">
      <pc:chgData name="Joseph  Witcombe" userId="S::joseph@purplebeard.co.uk::a2840d26-4401-46ce-837a-825901afe1b0" providerId="AD" clId="Web-{582C5F6C-0166-D7ED-3F94-C16267720895}" dt="2022-04-02T06:17:46.315" v="1" actId="20577"/>
      <pc:docMkLst>
        <pc:docMk/>
      </pc:docMkLst>
      <pc:sldChg chg="modSp">
        <pc:chgData name="Joseph  Witcombe" userId="S::joseph@purplebeard.co.uk::a2840d26-4401-46ce-837a-825901afe1b0" providerId="AD" clId="Web-{582C5F6C-0166-D7ED-3F94-C16267720895}" dt="2022-04-02T06:17:46.315" v="1" actId="20577"/>
        <pc:sldMkLst>
          <pc:docMk/>
          <pc:sldMk cId="4199400337" sldId="356"/>
        </pc:sldMkLst>
        <pc:spChg chg="mod">
          <ac:chgData name="Joseph  Witcombe" userId="S::joseph@purplebeard.co.uk::a2840d26-4401-46ce-837a-825901afe1b0" providerId="AD" clId="Web-{582C5F6C-0166-D7ED-3F94-C16267720895}" dt="2022-04-02T06:17:46.315" v="1" actId="20577"/>
          <ac:spMkLst>
            <pc:docMk/>
            <pc:sldMk cId="4199400337" sldId="356"/>
            <ac:spMk id="5" creationId="{0099BD30-72C3-41AB-90E8-CD4411A2E037}"/>
          </ac:spMkLst>
        </pc:spChg>
      </pc:sldChg>
    </pc:docChg>
  </pc:docChgLst>
  <pc:docChgLst>
    <pc:chgData name="Joseph  Witcombe" userId="a2840d26-4401-46ce-837a-825901afe1b0" providerId="ADAL" clId="{74BA57B1-72E0-450F-90FC-C33FE8544576}"/>
    <pc:docChg chg="undo custSel delSld modSld sldOrd modMainMaster">
      <pc:chgData name="Joseph  Witcombe" userId="a2840d26-4401-46ce-837a-825901afe1b0" providerId="ADAL" clId="{74BA57B1-72E0-450F-90FC-C33FE8544576}" dt="2022-03-08T23:15:20.613" v="345" actId="2696"/>
      <pc:docMkLst>
        <pc:docMk/>
      </pc:docMkLst>
      <pc:sldChg chg="delSp modSp mod modClrScheme chgLayout">
        <pc:chgData name="Joseph  Witcombe" userId="a2840d26-4401-46ce-837a-825901afe1b0" providerId="ADAL" clId="{74BA57B1-72E0-450F-90FC-C33FE8544576}" dt="2022-03-08T22:55:26.455" v="135" actId="700"/>
        <pc:sldMkLst>
          <pc:docMk/>
          <pc:sldMk cId="347320070" sldId="304"/>
        </pc:sldMkLst>
        <pc:spChg chg="del">
          <ac:chgData name="Joseph  Witcombe" userId="a2840d26-4401-46ce-837a-825901afe1b0" providerId="ADAL" clId="{74BA57B1-72E0-450F-90FC-C33FE8544576}" dt="2022-03-08T22:55:17.906" v="134" actId="478"/>
          <ac:spMkLst>
            <pc:docMk/>
            <pc:sldMk cId="347320070" sldId="304"/>
            <ac:spMk id="2" creationId="{2618056E-12F8-4BC3-8F61-ECB8CEB001B9}"/>
          </ac:spMkLst>
        </pc:spChg>
        <pc:spChg chg="mod ord">
          <ac:chgData name="Joseph  Witcombe" userId="a2840d26-4401-46ce-837a-825901afe1b0" providerId="ADAL" clId="{74BA57B1-72E0-450F-90FC-C33FE8544576}" dt="2022-03-08T22:55:26.455" v="135" actId="700"/>
          <ac:spMkLst>
            <pc:docMk/>
            <pc:sldMk cId="347320070" sldId="304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2:55:26.455" v="135" actId="700"/>
          <ac:spMkLst>
            <pc:docMk/>
            <pc:sldMk cId="347320070" sldId="304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05:12.093" v="283" actId="700"/>
        <pc:sldMkLst>
          <pc:docMk/>
          <pc:sldMk cId="3909290148" sldId="305"/>
        </pc:sldMkLst>
        <pc:spChg chg="mod ord">
          <ac:chgData name="Joseph  Witcombe" userId="a2840d26-4401-46ce-837a-825901afe1b0" providerId="ADAL" clId="{74BA57B1-72E0-450F-90FC-C33FE8544576}" dt="2022-03-08T23:05:12.093" v="283" actId="700"/>
          <ac:spMkLst>
            <pc:docMk/>
            <pc:sldMk cId="3909290148" sldId="305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05:12.093" v="283" actId="700"/>
          <ac:spMkLst>
            <pc:docMk/>
            <pc:sldMk cId="3909290148" sldId="305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3:19.994" v="335" actId="207"/>
        <pc:sldMkLst>
          <pc:docMk/>
          <pc:sldMk cId="3028111047" sldId="306"/>
        </pc:sldMkLst>
        <pc:spChg chg="mod ord">
          <ac:chgData name="Joseph  Witcombe" userId="a2840d26-4401-46ce-837a-825901afe1b0" providerId="ADAL" clId="{74BA57B1-72E0-450F-90FC-C33FE8544576}" dt="2022-03-08T23:05:21.819" v="284" actId="700"/>
          <ac:spMkLst>
            <pc:docMk/>
            <pc:sldMk cId="3028111047" sldId="306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3:19.994" v="335" actId="207"/>
          <ac:spMkLst>
            <pc:docMk/>
            <pc:sldMk cId="3028111047" sldId="306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05:55.650" v="286" actId="207"/>
        <pc:sldMkLst>
          <pc:docMk/>
          <pc:sldMk cId="3369513202" sldId="307"/>
        </pc:sldMkLst>
        <pc:spChg chg="mod ord">
          <ac:chgData name="Joseph  Witcombe" userId="a2840d26-4401-46ce-837a-825901afe1b0" providerId="ADAL" clId="{74BA57B1-72E0-450F-90FC-C33FE8544576}" dt="2022-03-08T23:05:32.403" v="285" actId="700"/>
          <ac:spMkLst>
            <pc:docMk/>
            <pc:sldMk cId="3369513202" sldId="307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05:55.650" v="286" actId="207"/>
          <ac:spMkLst>
            <pc:docMk/>
            <pc:sldMk cId="3369513202" sldId="307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4:10.449" v="341" actId="207"/>
        <pc:sldMkLst>
          <pc:docMk/>
          <pc:sldMk cId="3153982190" sldId="308"/>
        </pc:sldMkLst>
        <pc:spChg chg="mod ord">
          <ac:chgData name="Joseph  Witcombe" userId="a2840d26-4401-46ce-837a-825901afe1b0" providerId="ADAL" clId="{74BA57B1-72E0-450F-90FC-C33FE8544576}" dt="2022-03-08T23:10:20.353" v="315" actId="700"/>
          <ac:spMkLst>
            <pc:docMk/>
            <pc:sldMk cId="3153982190" sldId="308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0:42.351" v="319" actId="14100"/>
          <ac:spMkLst>
            <pc:docMk/>
            <pc:sldMk cId="3153982190" sldId="308"/>
            <ac:spMk id="6" creationId="{EE1C1393-6558-4322-A1C5-F582FED6201F}"/>
          </ac:spMkLst>
        </pc:spChg>
        <pc:spChg chg="mod">
          <ac:chgData name="Joseph  Witcombe" userId="a2840d26-4401-46ce-837a-825901afe1b0" providerId="ADAL" clId="{74BA57B1-72E0-450F-90FC-C33FE8544576}" dt="2022-03-08T23:14:10.449" v="341" actId="207"/>
          <ac:spMkLst>
            <pc:docMk/>
            <pc:sldMk cId="3153982190" sldId="308"/>
            <ac:spMk id="7" creationId="{2C26C257-50BF-401E-A182-B1789E037D44}"/>
          </ac:spMkLst>
        </pc:spChg>
      </pc:sldChg>
      <pc:sldChg chg="delSp modSp mod modClrScheme chgLayout">
        <pc:chgData name="Joseph  Witcombe" userId="a2840d26-4401-46ce-837a-825901afe1b0" providerId="ADAL" clId="{74BA57B1-72E0-450F-90FC-C33FE8544576}" dt="2022-03-08T23:08:01.896" v="301" actId="478"/>
        <pc:sldMkLst>
          <pc:docMk/>
          <pc:sldMk cId="922629678" sldId="310"/>
        </pc:sldMkLst>
        <pc:spChg chg="mod ord">
          <ac:chgData name="Joseph  Witcombe" userId="a2840d26-4401-46ce-837a-825901afe1b0" providerId="ADAL" clId="{74BA57B1-72E0-450F-90FC-C33FE8544576}" dt="2022-03-08T23:05:21.819" v="284" actId="700"/>
          <ac:spMkLst>
            <pc:docMk/>
            <pc:sldMk cId="922629678" sldId="310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05:21.819" v="284" actId="700"/>
          <ac:spMkLst>
            <pc:docMk/>
            <pc:sldMk cId="922629678" sldId="310"/>
            <ac:spMk id="6" creationId="{EE1C1393-6558-4322-A1C5-F582FED6201F}"/>
          </ac:spMkLst>
        </pc:spChg>
        <pc:spChg chg="del">
          <ac:chgData name="Joseph  Witcombe" userId="a2840d26-4401-46ce-837a-825901afe1b0" providerId="ADAL" clId="{74BA57B1-72E0-450F-90FC-C33FE8544576}" dt="2022-03-08T23:08:01.896" v="301" actId="478"/>
          <ac:spMkLst>
            <pc:docMk/>
            <pc:sldMk cId="922629678" sldId="310"/>
            <ac:spMk id="103" creationId="{00000000-0000-0000-0000-000000000000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1:31.127" v="324" actId="14100"/>
        <pc:sldMkLst>
          <pc:docMk/>
          <pc:sldMk cId="889156896" sldId="311"/>
        </pc:sldMkLst>
        <pc:spChg chg="mod ord">
          <ac:chgData name="Joseph  Witcombe" userId="a2840d26-4401-46ce-837a-825901afe1b0" providerId="ADAL" clId="{74BA57B1-72E0-450F-90FC-C33FE8544576}" dt="2022-03-08T23:11:13.603" v="321" actId="700"/>
          <ac:spMkLst>
            <pc:docMk/>
            <pc:sldMk cId="889156896" sldId="311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1:31.127" v="324" actId="14100"/>
          <ac:spMkLst>
            <pc:docMk/>
            <pc:sldMk cId="889156896" sldId="311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1:39.791" v="325" actId="700"/>
        <pc:sldMkLst>
          <pc:docMk/>
          <pc:sldMk cId="4040370644" sldId="314"/>
        </pc:sldMkLst>
        <pc:spChg chg="mod ord">
          <ac:chgData name="Joseph  Witcombe" userId="a2840d26-4401-46ce-837a-825901afe1b0" providerId="ADAL" clId="{74BA57B1-72E0-450F-90FC-C33FE8544576}" dt="2022-03-08T23:11:39.791" v="325" actId="700"/>
          <ac:spMkLst>
            <pc:docMk/>
            <pc:sldMk cId="4040370644" sldId="314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1:39.791" v="325" actId="700"/>
          <ac:spMkLst>
            <pc:docMk/>
            <pc:sldMk cId="4040370644" sldId="314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2:05.081" v="328" actId="700"/>
        <pc:sldMkLst>
          <pc:docMk/>
          <pc:sldMk cId="3824667196" sldId="316"/>
        </pc:sldMkLst>
        <pc:spChg chg="mod ord">
          <ac:chgData name="Joseph  Witcombe" userId="a2840d26-4401-46ce-837a-825901afe1b0" providerId="ADAL" clId="{74BA57B1-72E0-450F-90FC-C33FE8544576}" dt="2022-03-08T23:12:05.081" v="328" actId="700"/>
          <ac:spMkLst>
            <pc:docMk/>
            <pc:sldMk cId="3824667196" sldId="316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2:05.081" v="328" actId="700"/>
          <ac:spMkLst>
            <pc:docMk/>
            <pc:sldMk cId="3824667196" sldId="316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2:24.642" v="331" actId="207"/>
        <pc:sldMkLst>
          <pc:docMk/>
          <pc:sldMk cId="374940513" sldId="317"/>
        </pc:sldMkLst>
        <pc:spChg chg="mod ord">
          <ac:chgData name="Joseph  Witcombe" userId="a2840d26-4401-46ce-837a-825901afe1b0" providerId="ADAL" clId="{74BA57B1-72E0-450F-90FC-C33FE8544576}" dt="2022-03-08T23:12:13.189" v="329" actId="700"/>
          <ac:spMkLst>
            <pc:docMk/>
            <pc:sldMk cId="374940513" sldId="317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2:24.642" v="331" actId="207"/>
          <ac:spMkLst>
            <pc:docMk/>
            <pc:sldMk cId="374940513" sldId="317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3:04.077" v="334" actId="12"/>
        <pc:sldMkLst>
          <pc:docMk/>
          <pc:sldMk cId="4250458814" sldId="321"/>
        </pc:sldMkLst>
        <pc:spChg chg="mod ord">
          <ac:chgData name="Joseph  Witcombe" userId="a2840d26-4401-46ce-837a-825901afe1b0" providerId="ADAL" clId="{74BA57B1-72E0-450F-90FC-C33FE8544576}" dt="2022-03-08T23:05:02.287" v="282" actId="700"/>
          <ac:spMkLst>
            <pc:docMk/>
            <pc:sldMk cId="4250458814" sldId="321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3:04.077" v="334" actId="12"/>
          <ac:spMkLst>
            <pc:docMk/>
            <pc:sldMk cId="4250458814" sldId="321"/>
            <ac:spMk id="6" creationId="{EE1C1393-6558-4322-A1C5-F582FED6201F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14:46.445" v="342" actId="20577"/>
        <pc:sldMkLst>
          <pc:docMk/>
          <pc:sldMk cId="2097904520" sldId="324"/>
        </pc:sldMkLst>
        <pc:spChg chg="mod ord">
          <ac:chgData name="Joseph  Witcombe" userId="a2840d26-4401-46ce-837a-825901afe1b0" providerId="ADAL" clId="{74BA57B1-72E0-450F-90FC-C33FE8544576}" dt="2022-03-08T23:12:18.822" v="330" actId="700"/>
          <ac:spMkLst>
            <pc:docMk/>
            <pc:sldMk cId="2097904520" sldId="324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4:46.445" v="342" actId="20577"/>
          <ac:spMkLst>
            <pc:docMk/>
            <pc:sldMk cId="2097904520" sldId="324"/>
            <ac:spMk id="6" creationId="{EE1C1393-6558-4322-A1C5-F582FED6201F}"/>
          </ac:spMkLst>
        </pc:spChg>
      </pc:sldChg>
      <pc:sldChg chg="modSp del mod ord modClrScheme chgLayout">
        <pc:chgData name="Joseph  Witcombe" userId="a2840d26-4401-46ce-837a-825901afe1b0" providerId="ADAL" clId="{74BA57B1-72E0-450F-90FC-C33FE8544576}" dt="2022-03-08T23:15:20.613" v="345" actId="2696"/>
        <pc:sldMkLst>
          <pc:docMk/>
          <pc:sldMk cId="3619066894" sldId="325"/>
        </pc:sldMkLst>
        <pc:spChg chg="mod ord">
          <ac:chgData name="Joseph  Witcombe" userId="a2840d26-4401-46ce-837a-825901afe1b0" providerId="ADAL" clId="{74BA57B1-72E0-450F-90FC-C33FE8544576}" dt="2022-03-08T23:12:31.239" v="332" actId="700"/>
          <ac:spMkLst>
            <pc:docMk/>
            <pc:sldMk cId="3619066894" sldId="325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12:34.846" v="333" actId="207"/>
          <ac:spMkLst>
            <pc:docMk/>
            <pc:sldMk cId="3619066894" sldId="325"/>
            <ac:spMk id="6" creationId="{EE1C1393-6558-4322-A1C5-F582FED6201F}"/>
          </ac:spMkLst>
        </pc:spChg>
      </pc:sldChg>
      <pc:sldChg chg="addSp delSp modSp mod modClrScheme chgLayout">
        <pc:chgData name="Joseph  Witcombe" userId="a2840d26-4401-46ce-837a-825901afe1b0" providerId="ADAL" clId="{74BA57B1-72E0-450F-90FC-C33FE8544576}" dt="2022-03-08T23:04:31.768" v="281" actId="14100"/>
        <pc:sldMkLst>
          <pc:docMk/>
          <pc:sldMk cId="2097566420" sldId="356"/>
        </pc:sldMkLst>
        <pc:spChg chg="add mod ord">
          <ac:chgData name="Joseph  Witcombe" userId="a2840d26-4401-46ce-837a-825901afe1b0" providerId="ADAL" clId="{74BA57B1-72E0-450F-90FC-C33FE8544576}" dt="2022-03-08T23:04:31.768" v="281" actId="14100"/>
          <ac:spMkLst>
            <pc:docMk/>
            <pc:sldMk cId="2097566420" sldId="356"/>
            <ac:spMk id="2" creationId="{C265E2A2-28EE-4D04-B3A9-263A3A47FA22}"/>
          </ac:spMkLst>
        </pc:spChg>
        <pc:spChg chg="del">
          <ac:chgData name="Joseph  Witcombe" userId="a2840d26-4401-46ce-837a-825901afe1b0" providerId="ADAL" clId="{74BA57B1-72E0-450F-90FC-C33FE8544576}" dt="2022-03-08T22:56:06.810" v="138" actId="478"/>
          <ac:spMkLst>
            <pc:docMk/>
            <pc:sldMk cId="2097566420" sldId="356"/>
            <ac:spMk id="4" creationId="{B27088D0-845E-4D9B-AE67-2D75F839248D}"/>
          </ac:spMkLst>
        </pc:spChg>
        <pc:spChg chg="mod ord">
          <ac:chgData name="Joseph  Witcombe" userId="a2840d26-4401-46ce-837a-825901afe1b0" providerId="ADAL" clId="{74BA57B1-72E0-450F-90FC-C33FE8544576}" dt="2022-03-08T23:03:34.931" v="232" actId="1076"/>
          <ac:spMkLst>
            <pc:docMk/>
            <pc:sldMk cId="2097566420" sldId="356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2:57:04.746" v="144" actId="700"/>
          <ac:spMkLst>
            <pc:docMk/>
            <pc:sldMk cId="2097566420" sldId="356"/>
            <ac:spMk id="6" creationId="{EE1C1393-6558-4322-A1C5-F582FED6201F}"/>
          </ac:spMkLst>
        </pc:spChg>
        <pc:spChg chg="del">
          <ac:chgData name="Joseph  Witcombe" userId="a2840d26-4401-46ce-837a-825901afe1b0" providerId="ADAL" clId="{74BA57B1-72E0-450F-90FC-C33FE8544576}" dt="2022-03-08T22:56:24.141" v="141" actId="478"/>
          <ac:spMkLst>
            <pc:docMk/>
            <pc:sldMk cId="2097566420" sldId="356"/>
            <ac:spMk id="7" creationId="{684C8F51-FC0E-4FFC-9EC8-D7D92433A856}"/>
          </ac:spMkLst>
        </pc:spChg>
        <pc:spChg chg="add del mod">
          <ac:chgData name="Joseph  Witcombe" userId="a2840d26-4401-46ce-837a-825901afe1b0" providerId="ADAL" clId="{74BA57B1-72E0-450F-90FC-C33FE8544576}" dt="2022-03-08T23:01:23.827" v="212" actId="478"/>
          <ac:spMkLst>
            <pc:docMk/>
            <pc:sldMk cId="2097566420" sldId="356"/>
            <ac:spMk id="8" creationId="{82A82AD3-5DC3-4E78-8422-BF5B7F85248B}"/>
          </ac:spMkLst>
        </pc:spChg>
        <pc:spChg chg="add mod">
          <ac:chgData name="Joseph  Witcombe" userId="a2840d26-4401-46ce-837a-825901afe1b0" providerId="ADAL" clId="{74BA57B1-72E0-450F-90FC-C33FE8544576}" dt="2022-03-08T23:04:19.923" v="268" actId="1037"/>
          <ac:spMkLst>
            <pc:docMk/>
            <pc:sldMk cId="2097566420" sldId="356"/>
            <ac:spMk id="9" creationId="{6E9E4468-5B8F-4D84-8C44-9BEB8E2AF13A}"/>
          </ac:spMkLst>
        </pc:spChg>
      </pc:sldChg>
      <pc:sldChg chg="modSp mod modClrScheme chgLayout">
        <pc:chgData name="Joseph  Witcombe" userId="a2840d26-4401-46ce-837a-825901afe1b0" providerId="ADAL" clId="{74BA57B1-72E0-450F-90FC-C33FE8544576}" dt="2022-03-08T23:06:18.413" v="289" actId="113"/>
        <pc:sldMkLst>
          <pc:docMk/>
          <pc:sldMk cId="2170912879" sldId="359"/>
        </pc:sldMkLst>
        <pc:spChg chg="mod ord">
          <ac:chgData name="Joseph  Witcombe" userId="a2840d26-4401-46ce-837a-825901afe1b0" providerId="ADAL" clId="{74BA57B1-72E0-450F-90FC-C33FE8544576}" dt="2022-03-08T23:06:18.413" v="289" actId="113"/>
          <ac:spMkLst>
            <pc:docMk/>
            <pc:sldMk cId="2170912879" sldId="359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06:03.218" v="287" actId="207"/>
          <ac:spMkLst>
            <pc:docMk/>
            <pc:sldMk cId="2170912879" sldId="359"/>
            <ac:spMk id="6" creationId="{EE1C1393-6558-4322-A1C5-F582FED6201F}"/>
          </ac:spMkLst>
        </pc:spChg>
      </pc:sldChg>
      <pc:sldChg chg="addSp delSp modSp mod chgLayout">
        <pc:chgData name="Joseph  Witcombe" userId="a2840d26-4401-46ce-837a-825901afe1b0" providerId="ADAL" clId="{74BA57B1-72E0-450F-90FC-C33FE8544576}" dt="2022-03-08T23:07:47.259" v="300" actId="1076"/>
        <pc:sldMkLst>
          <pc:docMk/>
          <pc:sldMk cId="1347391900" sldId="360"/>
        </pc:sldMkLst>
        <pc:spChg chg="add del mod ord">
          <ac:chgData name="Joseph  Witcombe" userId="a2840d26-4401-46ce-837a-825901afe1b0" providerId="ADAL" clId="{74BA57B1-72E0-450F-90FC-C33FE8544576}" dt="2022-03-08T23:06:43.067" v="291" actId="478"/>
          <ac:spMkLst>
            <pc:docMk/>
            <pc:sldMk cId="1347391900" sldId="360"/>
            <ac:spMk id="2" creationId="{3B0AD6AA-DF5B-411F-B1AB-391D3C0C2747}"/>
          </ac:spMkLst>
        </pc:spChg>
        <pc:spChg chg="mod">
          <ac:chgData name="Joseph  Witcombe" userId="a2840d26-4401-46ce-837a-825901afe1b0" providerId="ADAL" clId="{74BA57B1-72E0-450F-90FC-C33FE8544576}" dt="2022-03-08T23:07:47.259" v="300" actId="1076"/>
          <ac:spMkLst>
            <pc:docMk/>
            <pc:sldMk cId="1347391900" sldId="360"/>
            <ac:spMk id="4" creationId="{B27088D0-845E-4D9B-AE67-2D75F839248D}"/>
          </ac:spMkLst>
        </pc:spChg>
        <pc:spChg chg="mod ord">
          <ac:chgData name="Joseph  Witcombe" userId="a2840d26-4401-46ce-837a-825901afe1b0" providerId="ADAL" clId="{74BA57B1-72E0-450F-90FC-C33FE8544576}" dt="2022-03-08T23:06:39.189" v="290" actId="700"/>
          <ac:spMkLst>
            <pc:docMk/>
            <pc:sldMk cId="1347391900" sldId="360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74BA57B1-72E0-450F-90FC-C33FE8544576}" dt="2022-03-08T23:07:28.735" v="297" actId="255"/>
          <ac:spMkLst>
            <pc:docMk/>
            <pc:sldMk cId="1347391900" sldId="360"/>
            <ac:spMk id="6" creationId="{EE1C1393-6558-4322-A1C5-F582FED6201F}"/>
          </ac:spMkLst>
        </pc:spChg>
        <pc:spChg chg="mod">
          <ac:chgData name="Joseph  Witcombe" userId="a2840d26-4401-46ce-837a-825901afe1b0" providerId="ADAL" clId="{74BA57B1-72E0-450F-90FC-C33FE8544576}" dt="2022-03-08T23:07:43.520" v="299" actId="1076"/>
          <ac:spMkLst>
            <pc:docMk/>
            <pc:sldMk cId="1347391900" sldId="360"/>
            <ac:spMk id="7" creationId="{684C8F51-FC0E-4FFC-9EC8-D7D92433A856}"/>
          </ac:spMkLst>
        </pc:spChg>
      </pc:sldChg>
      <pc:sldMasterChg chg="addSldLayout modSldLayout">
        <pc:chgData name="Joseph  Witcombe" userId="a2840d26-4401-46ce-837a-825901afe1b0" providerId="ADAL" clId="{74BA57B1-72E0-450F-90FC-C33FE8544576}" dt="2022-03-08T23:09:37.057" v="314"/>
        <pc:sldMasterMkLst>
          <pc:docMk/>
          <pc:sldMasterMk cId="0" sldId="2147483648"/>
        </pc:sldMasterMkLst>
        <pc:sldLayoutChg chg="delSp modSp add mod modTransition setBg">
          <pc:chgData name="Joseph  Witcombe" userId="a2840d26-4401-46ce-837a-825901afe1b0" providerId="ADAL" clId="{74BA57B1-72E0-450F-90FC-C33FE8544576}" dt="2022-03-08T22:52:16.593" v="51" actId="207"/>
          <pc:sldLayoutMkLst>
            <pc:docMk/>
            <pc:sldMasterMk cId="0" sldId="2147483648"/>
            <pc:sldLayoutMk cId="3161205989" sldId="2147483654"/>
          </pc:sldLayoutMkLst>
          <pc:spChg chg="mod">
            <ac:chgData name="Joseph  Witcombe" userId="a2840d26-4401-46ce-837a-825901afe1b0" providerId="ADAL" clId="{74BA57B1-72E0-450F-90FC-C33FE8544576}" dt="2022-03-08T22:50:45.968" v="46" actId="207"/>
            <ac:spMkLst>
              <pc:docMk/>
              <pc:sldMasterMk cId="0" sldId="2147483648"/>
              <pc:sldLayoutMk cId="3161205989" sldId="2147483654"/>
              <ac:spMk id="3" creationId="{D3670E21-F842-4177-AEBF-3F426D9AA292}"/>
            </ac:spMkLst>
          </pc:spChg>
          <pc:spChg chg="mod">
            <ac:chgData name="Joseph  Witcombe" userId="a2840d26-4401-46ce-837a-825901afe1b0" providerId="ADAL" clId="{74BA57B1-72E0-450F-90FC-C33FE8544576}" dt="2022-03-08T22:50:07.294" v="45" actId="207"/>
            <ac:spMkLst>
              <pc:docMk/>
              <pc:sldMasterMk cId="0" sldId="2147483648"/>
              <pc:sldLayoutMk cId="3161205989" sldId="2147483654"/>
              <ac:spMk id="4" creationId="{923AF37F-C9D1-44AC-80A8-678E232AF90F}"/>
            </ac:spMkLst>
          </pc:spChg>
          <pc:spChg chg="mod">
            <ac:chgData name="Joseph  Witcombe" userId="a2840d26-4401-46ce-837a-825901afe1b0" providerId="ADAL" clId="{74BA57B1-72E0-450F-90FC-C33FE8544576}" dt="2022-03-08T22:52:16.593" v="51" actId="207"/>
            <ac:spMkLst>
              <pc:docMk/>
              <pc:sldMasterMk cId="0" sldId="2147483648"/>
              <pc:sldLayoutMk cId="3161205989" sldId="2147483654"/>
              <ac:spMk id="7" creationId="{0EC57FFC-BDEE-4367-B06A-7478AFFF4241}"/>
            </ac:spMkLst>
          </pc:spChg>
          <pc:spChg chg="del">
            <ac:chgData name="Joseph  Witcombe" userId="a2840d26-4401-46ce-837a-825901afe1b0" providerId="ADAL" clId="{74BA57B1-72E0-450F-90FC-C33FE8544576}" dt="2022-03-08T22:49:09.177" v="1" actId="478"/>
            <ac:spMkLst>
              <pc:docMk/>
              <pc:sldMasterMk cId="0" sldId="2147483648"/>
              <pc:sldLayoutMk cId="3161205989" sldId="2147483654"/>
              <ac:spMk id="11" creationId="{F24FE441-0B22-4678-B910-B37764C77CEA}"/>
            </ac:spMkLst>
          </pc:spChg>
          <pc:cxnChg chg="mod ord">
            <ac:chgData name="Joseph  Witcombe" userId="a2840d26-4401-46ce-837a-825901afe1b0" providerId="ADAL" clId="{74BA57B1-72E0-450F-90FC-C33FE8544576}" dt="2022-03-08T22:51:28.852" v="49" actId="208"/>
            <ac:cxnSpMkLst>
              <pc:docMk/>
              <pc:sldMasterMk cId="0" sldId="2147483648"/>
              <pc:sldLayoutMk cId="3161205989" sldId="2147483654"/>
              <ac:cxnSpMk id="8" creationId="{07FD8F8D-92FB-4CF4-89CF-354E1990387C}"/>
            </ac:cxnSpMkLst>
          </pc:cxnChg>
        </pc:sldLayoutChg>
        <pc:sldLayoutChg chg="delSp modSp add mod modTransition">
          <pc:chgData name="Joseph  Witcombe" userId="a2840d26-4401-46ce-837a-825901afe1b0" providerId="ADAL" clId="{74BA57B1-72E0-450F-90FC-C33FE8544576}" dt="2022-03-08T22:52:49.128" v="79" actId="14100"/>
          <pc:sldLayoutMkLst>
            <pc:docMk/>
            <pc:sldMasterMk cId="0" sldId="2147483648"/>
            <pc:sldLayoutMk cId="3043031816" sldId="2147483655"/>
          </pc:sldLayoutMkLst>
          <pc:spChg chg="mod">
            <ac:chgData name="Joseph  Witcombe" userId="a2840d26-4401-46ce-837a-825901afe1b0" providerId="ADAL" clId="{74BA57B1-72E0-450F-90FC-C33FE8544576}" dt="2022-03-08T22:52:49.128" v="79" actId="14100"/>
            <ac:spMkLst>
              <pc:docMk/>
              <pc:sldMasterMk cId="0" sldId="2147483648"/>
              <pc:sldLayoutMk cId="3043031816" sldId="2147483655"/>
              <ac:spMk id="3" creationId="{D3670E21-F842-4177-AEBF-3F426D9AA292}"/>
            </ac:spMkLst>
          </pc:spChg>
          <pc:spChg chg="mod">
            <ac:chgData name="Joseph  Witcombe" userId="a2840d26-4401-46ce-837a-825901afe1b0" providerId="ADAL" clId="{74BA57B1-72E0-450F-90FC-C33FE8544576}" dt="2022-03-08T22:52:49.128" v="79" actId="14100"/>
            <ac:spMkLst>
              <pc:docMk/>
              <pc:sldMasterMk cId="0" sldId="2147483648"/>
              <pc:sldLayoutMk cId="3043031816" sldId="2147483655"/>
              <ac:spMk id="4" creationId="{923AF37F-C9D1-44AC-80A8-678E232AF90F}"/>
            </ac:spMkLst>
          </pc:spChg>
          <pc:spChg chg="del">
            <ac:chgData name="Joseph  Witcombe" userId="a2840d26-4401-46ce-837a-825901afe1b0" providerId="ADAL" clId="{74BA57B1-72E0-450F-90FC-C33FE8544576}" dt="2022-03-08T22:52:28.054" v="54" actId="478"/>
            <ac:spMkLst>
              <pc:docMk/>
              <pc:sldMasterMk cId="0" sldId="2147483648"/>
              <pc:sldLayoutMk cId="3043031816" sldId="2147483655"/>
              <ac:spMk id="7" creationId="{0EC57FFC-BDEE-4367-B06A-7478AFFF4241}"/>
            </ac:spMkLst>
          </pc:spChg>
          <pc:cxnChg chg="del">
            <ac:chgData name="Joseph  Witcombe" userId="a2840d26-4401-46ce-837a-825901afe1b0" providerId="ADAL" clId="{74BA57B1-72E0-450F-90FC-C33FE8544576}" dt="2022-03-08T22:52:24.027" v="53" actId="478"/>
            <ac:cxnSpMkLst>
              <pc:docMk/>
              <pc:sldMasterMk cId="0" sldId="2147483648"/>
              <pc:sldLayoutMk cId="3043031816" sldId="2147483655"/>
              <ac:cxnSpMk id="8" creationId="{07FD8F8D-92FB-4CF4-89CF-354E1990387C}"/>
            </ac:cxnSpMkLst>
          </pc:cxnChg>
        </pc:sldLayoutChg>
        <pc:sldLayoutChg chg="addSp delSp modSp add mod modTransition setBg">
          <pc:chgData name="Joseph  Witcombe" userId="a2840d26-4401-46ce-837a-825901afe1b0" providerId="ADAL" clId="{74BA57B1-72E0-450F-90FC-C33FE8544576}" dt="2022-03-08T23:04:08.144" v="252" actId="1038"/>
          <pc:sldLayoutMkLst>
            <pc:docMk/>
            <pc:sldMasterMk cId="0" sldId="2147483648"/>
            <pc:sldLayoutMk cId="589304320" sldId="2147483656"/>
          </pc:sldLayoutMkLst>
          <pc:spChg chg="add mod ord">
            <ac:chgData name="Joseph  Witcombe" userId="a2840d26-4401-46ce-837a-825901afe1b0" providerId="ADAL" clId="{74BA57B1-72E0-450F-90FC-C33FE8544576}" dt="2022-03-08T22:59:49.832" v="165" actId="2085"/>
            <ac:spMkLst>
              <pc:docMk/>
              <pc:sldMasterMk cId="0" sldId="2147483648"/>
              <pc:sldLayoutMk cId="589304320" sldId="2147483656"/>
              <ac:spMk id="2" creationId="{3E025E26-65A7-4B29-8014-286B5309E43F}"/>
            </ac:spMkLst>
          </pc:spChg>
          <pc:spChg chg="mod">
            <ac:chgData name="Joseph  Witcombe" userId="a2840d26-4401-46ce-837a-825901afe1b0" providerId="ADAL" clId="{74BA57B1-72E0-450F-90FC-C33FE8544576}" dt="2022-03-08T23:01:09.576" v="210" actId="14100"/>
            <ac:spMkLst>
              <pc:docMk/>
              <pc:sldMasterMk cId="0" sldId="2147483648"/>
              <pc:sldLayoutMk cId="589304320" sldId="2147483656"/>
              <ac:spMk id="3" creationId="{D3670E21-F842-4177-AEBF-3F426D9AA292}"/>
            </ac:spMkLst>
          </pc:spChg>
          <pc:spChg chg="mod">
            <ac:chgData name="Joseph  Witcombe" userId="a2840d26-4401-46ce-837a-825901afe1b0" providerId="ADAL" clId="{74BA57B1-72E0-450F-90FC-C33FE8544576}" dt="2022-03-08T23:01:09.576" v="210" actId="14100"/>
            <ac:spMkLst>
              <pc:docMk/>
              <pc:sldMasterMk cId="0" sldId="2147483648"/>
              <pc:sldLayoutMk cId="589304320" sldId="2147483656"/>
              <ac:spMk id="4" creationId="{923AF37F-C9D1-44AC-80A8-678E232AF90F}"/>
            </ac:spMkLst>
          </pc:spChg>
          <pc:spChg chg="add mod">
            <ac:chgData name="Joseph  Witcombe" userId="a2840d26-4401-46ce-837a-825901afe1b0" providerId="ADAL" clId="{74BA57B1-72E0-450F-90FC-C33FE8544576}" dt="2022-03-08T23:04:08.144" v="252" actId="1038"/>
            <ac:spMkLst>
              <pc:docMk/>
              <pc:sldMasterMk cId="0" sldId="2147483648"/>
              <pc:sldLayoutMk cId="589304320" sldId="2147483656"/>
              <ac:spMk id="5" creationId="{7D895517-B87F-4701-BEE6-FC1325D2C842}"/>
            </ac:spMkLst>
          </pc:spChg>
          <pc:spChg chg="add del mod">
            <ac:chgData name="Joseph  Witcombe" userId="a2840d26-4401-46ce-837a-825901afe1b0" providerId="ADAL" clId="{74BA57B1-72E0-450F-90FC-C33FE8544576}" dt="2022-03-08T22:57:28.329" v="146" actId="478"/>
            <ac:spMkLst>
              <pc:docMk/>
              <pc:sldMasterMk cId="0" sldId="2147483648"/>
              <pc:sldLayoutMk cId="589304320" sldId="2147483656"/>
              <ac:spMk id="6" creationId="{2FA0C1D7-CAAF-4038-9522-68733F6DA7D6}"/>
            </ac:spMkLst>
          </pc:spChg>
          <pc:spChg chg="add mod ord">
            <ac:chgData name="Joseph  Witcombe" userId="a2840d26-4401-46ce-837a-825901afe1b0" providerId="ADAL" clId="{74BA57B1-72E0-450F-90FC-C33FE8544576}" dt="2022-03-08T23:03:20.093" v="230" actId="20577"/>
            <ac:spMkLst>
              <pc:docMk/>
              <pc:sldMasterMk cId="0" sldId="2147483648"/>
              <pc:sldLayoutMk cId="589304320" sldId="2147483656"/>
              <ac:spMk id="7" creationId="{FAB6E9EE-1EF4-49C3-8A60-76FBB6A2DEC7}"/>
            </ac:spMkLst>
          </pc:spChg>
          <pc:spChg chg="add del mod">
            <ac:chgData name="Joseph  Witcombe" userId="a2840d26-4401-46ce-837a-825901afe1b0" providerId="ADAL" clId="{74BA57B1-72E0-450F-90FC-C33FE8544576}" dt="2022-03-08T23:01:41.131" v="213" actId="478"/>
            <ac:spMkLst>
              <pc:docMk/>
              <pc:sldMasterMk cId="0" sldId="2147483648"/>
              <pc:sldLayoutMk cId="589304320" sldId="2147483656"/>
              <ac:spMk id="8" creationId="{2816870F-C437-4322-9EEC-91E9470AD4DC}"/>
            </ac:spMkLst>
          </pc:spChg>
          <pc:spChg chg="add del mod">
            <ac:chgData name="Joseph  Witcombe" userId="a2840d26-4401-46ce-837a-825901afe1b0" providerId="ADAL" clId="{74BA57B1-72E0-450F-90FC-C33FE8544576}" dt="2022-03-08T23:02:56.437" v="226"/>
            <ac:spMkLst>
              <pc:docMk/>
              <pc:sldMasterMk cId="0" sldId="2147483648"/>
              <pc:sldLayoutMk cId="589304320" sldId="2147483656"/>
              <ac:spMk id="9" creationId="{9EF9A791-5A49-486A-A0B5-874C7655AC0F}"/>
            </ac:spMkLst>
          </pc:spChg>
        </pc:sldLayoutChg>
        <pc:sldLayoutChg chg="add mod modTransition setBg">
          <pc:chgData name="Joseph  Witcombe" userId="a2840d26-4401-46ce-837a-825901afe1b0" providerId="ADAL" clId="{74BA57B1-72E0-450F-90FC-C33FE8544576}" dt="2022-03-08T23:09:37.057" v="314"/>
          <pc:sldLayoutMkLst>
            <pc:docMk/>
            <pc:sldMasterMk cId="0" sldId="2147483648"/>
            <pc:sldLayoutMk cId="232052708" sldId="2147483657"/>
          </pc:sldLayoutMkLst>
        </pc:sldLayoutChg>
      </pc:sldMasterChg>
    </pc:docChg>
  </pc:docChgLst>
  <pc:docChgLst>
    <pc:chgData name="Joseph  Witcombe" userId="S::joseph@purplebeard.co.uk::a2840d26-4401-46ce-837a-825901afe1b0" providerId="AD" clId="Web-{29FD6F26-01E3-4AB3-E657-8BA3493EE98F}"/>
    <pc:docChg chg="addSld delSld modSld sldOrd">
      <pc:chgData name="Joseph  Witcombe" userId="S::joseph@purplebeard.co.uk::a2840d26-4401-46ce-837a-825901afe1b0" providerId="AD" clId="Web-{29FD6F26-01E3-4AB3-E657-8BA3493EE98F}" dt="2022-03-17T15:23:09.694" v="1037" actId="20577"/>
      <pc:docMkLst>
        <pc:docMk/>
      </pc:docMkLst>
      <pc:sldChg chg="del">
        <pc:chgData name="Joseph  Witcombe" userId="S::joseph@purplebeard.co.uk::a2840d26-4401-46ce-837a-825901afe1b0" providerId="AD" clId="Web-{29FD6F26-01E3-4AB3-E657-8BA3493EE98F}" dt="2022-03-17T13:19:47.507" v="0"/>
        <pc:sldMkLst>
          <pc:docMk/>
          <pc:sldMk cId="3785378479" sldId="305"/>
        </pc:sldMkLst>
      </pc:sldChg>
      <pc:sldChg chg="del">
        <pc:chgData name="Joseph  Witcombe" userId="S::joseph@purplebeard.co.uk::a2840d26-4401-46ce-837a-825901afe1b0" providerId="AD" clId="Web-{29FD6F26-01E3-4AB3-E657-8BA3493EE98F}" dt="2022-03-17T13:19:47.507" v="1"/>
        <pc:sldMkLst>
          <pc:docMk/>
          <pc:sldMk cId="621871486" sldId="306"/>
        </pc:sldMkLst>
      </pc:sldChg>
      <pc:sldChg chg="modSp ord">
        <pc:chgData name="Joseph  Witcombe" userId="S::joseph@purplebeard.co.uk::a2840d26-4401-46ce-837a-825901afe1b0" providerId="AD" clId="Web-{29FD6F26-01E3-4AB3-E657-8BA3493EE98F}" dt="2022-03-17T13:39:48.852" v="481"/>
        <pc:sldMkLst>
          <pc:docMk/>
          <pc:sldMk cId="1710441153" sldId="313"/>
        </pc:sldMkLst>
        <pc:spChg chg="mod">
          <ac:chgData name="Joseph  Witcombe" userId="S::joseph@purplebeard.co.uk::a2840d26-4401-46ce-837a-825901afe1b0" providerId="AD" clId="Web-{29FD6F26-01E3-4AB3-E657-8BA3493EE98F}" dt="2022-03-17T13:39:41.086" v="480" actId="20577"/>
          <ac:spMkLst>
            <pc:docMk/>
            <pc:sldMk cId="1710441153" sldId="313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3:39:28.086" v="470" actId="20577"/>
          <ac:spMkLst>
            <pc:docMk/>
            <pc:sldMk cId="1710441153" sldId="313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29FD6F26-01E3-4AB3-E657-8BA3493EE98F}" dt="2022-03-17T15:23:09.694" v="1037" actId="20577"/>
        <pc:sldMkLst>
          <pc:docMk/>
          <pc:sldMk cId="50399030" sldId="360"/>
        </pc:sldMkLst>
        <pc:spChg chg="mod">
          <ac:chgData name="Joseph  Witcombe" userId="S::joseph@purplebeard.co.uk::a2840d26-4401-46ce-837a-825901afe1b0" providerId="AD" clId="Web-{29FD6F26-01E3-4AB3-E657-8BA3493EE98F}" dt="2022-03-17T15:23:09.694" v="1037" actId="20577"/>
          <ac:spMkLst>
            <pc:docMk/>
            <pc:sldMk cId="50399030" sldId="360"/>
            <ac:spMk id="6" creationId="{EE1C1393-6558-4322-A1C5-F582FED6201F}"/>
          </ac:spMkLst>
        </pc:spChg>
      </pc:sldChg>
      <pc:sldChg chg="del">
        <pc:chgData name="Joseph  Witcombe" userId="S::joseph@purplebeard.co.uk::a2840d26-4401-46ce-837a-825901afe1b0" providerId="AD" clId="Web-{29FD6F26-01E3-4AB3-E657-8BA3493EE98F}" dt="2022-03-17T14:13:05.156" v="640"/>
        <pc:sldMkLst>
          <pc:docMk/>
          <pc:sldMk cId="3670833268" sldId="365"/>
        </pc:sldMkLst>
      </pc:sldChg>
      <pc:sldChg chg="add del replId">
        <pc:chgData name="Joseph  Witcombe" userId="S::joseph@purplebeard.co.uk::a2840d26-4401-46ce-837a-825901afe1b0" providerId="AD" clId="Web-{29FD6F26-01E3-4AB3-E657-8BA3493EE98F}" dt="2022-03-17T13:21:56.729" v="3"/>
        <pc:sldMkLst>
          <pc:docMk/>
          <pc:sldMk cId="3585042106" sldId="366"/>
        </pc:sldMkLst>
      </pc:sldChg>
      <pc:sldChg chg="modSp add del">
        <pc:chgData name="Joseph  Witcombe" userId="S::joseph@purplebeard.co.uk::a2840d26-4401-46ce-837a-825901afe1b0" providerId="AD" clId="Web-{29FD6F26-01E3-4AB3-E657-8BA3493EE98F}" dt="2022-03-17T13:30:05.430" v="230"/>
        <pc:sldMkLst>
          <pc:docMk/>
          <pc:sldMk cId="3720789270" sldId="366"/>
        </pc:sldMkLst>
        <pc:spChg chg="mod">
          <ac:chgData name="Joseph  Witcombe" userId="S::joseph@purplebeard.co.uk::a2840d26-4401-46ce-837a-825901afe1b0" providerId="AD" clId="Web-{29FD6F26-01E3-4AB3-E657-8BA3493EE98F}" dt="2022-03-17T13:22:17.370" v="13" actId="20577"/>
          <ac:spMkLst>
            <pc:docMk/>
            <pc:sldMk cId="3720789270" sldId="366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3:23:14.590" v="23" actId="20577"/>
          <ac:spMkLst>
            <pc:docMk/>
            <pc:sldMk cId="3720789270" sldId="366"/>
            <ac:spMk id="6" creationId="{EE1C1393-6558-4322-A1C5-F582FED6201F}"/>
          </ac:spMkLst>
        </pc:spChg>
      </pc:sldChg>
      <pc:sldChg chg="modSp add">
        <pc:chgData name="Joseph  Witcombe" userId="S::joseph@purplebeard.co.uk::a2840d26-4401-46ce-837a-825901afe1b0" providerId="AD" clId="Web-{29FD6F26-01E3-4AB3-E657-8BA3493EE98F}" dt="2022-03-17T13:43:44.124" v="543" actId="20577"/>
        <pc:sldMkLst>
          <pc:docMk/>
          <pc:sldMk cId="2648142569" sldId="367"/>
        </pc:sldMkLst>
        <pc:spChg chg="mod">
          <ac:chgData name="Joseph  Witcombe" userId="S::joseph@purplebeard.co.uk::a2840d26-4401-46ce-837a-825901afe1b0" providerId="AD" clId="Web-{29FD6F26-01E3-4AB3-E657-8BA3493EE98F}" dt="2022-03-17T13:29:16.272" v="229" actId="20577"/>
          <ac:spMkLst>
            <pc:docMk/>
            <pc:sldMk cId="2648142569" sldId="367"/>
            <ac:spMk id="4" creationId="{B27088D0-845E-4D9B-AE67-2D75F839248D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3:43:40.170" v="542" actId="20577"/>
          <ac:spMkLst>
            <pc:docMk/>
            <pc:sldMk cId="2648142569" sldId="367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3:31:52.776" v="249" actId="20577"/>
          <ac:spMkLst>
            <pc:docMk/>
            <pc:sldMk cId="2648142569" sldId="367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3:43:44.124" v="543" actId="20577"/>
          <ac:spMkLst>
            <pc:docMk/>
            <pc:sldMk cId="2648142569" sldId="367"/>
            <ac:spMk id="7" creationId="{684C8F51-FC0E-4FFC-9EC8-D7D92433A856}"/>
          </ac:spMkLst>
        </pc:spChg>
      </pc:sldChg>
      <pc:sldChg chg="modSp add replId">
        <pc:chgData name="Joseph  Witcombe" userId="S::joseph@purplebeard.co.uk::a2840d26-4401-46ce-837a-825901afe1b0" providerId="AD" clId="Web-{29FD6F26-01E3-4AB3-E657-8BA3493EE98F}" dt="2022-03-17T13:34:23.343" v="360" actId="20577"/>
        <pc:sldMkLst>
          <pc:docMk/>
          <pc:sldMk cId="3015575786" sldId="368"/>
        </pc:sldMkLst>
        <pc:spChg chg="mod">
          <ac:chgData name="Joseph  Witcombe" userId="S::joseph@purplebeard.co.uk::a2840d26-4401-46ce-837a-825901afe1b0" providerId="AD" clId="Web-{29FD6F26-01E3-4AB3-E657-8BA3493EE98F}" dt="2022-03-17T13:34:23.343" v="360" actId="20577"/>
          <ac:spMkLst>
            <pc:docMk/>
            <pc:sldMk cId="3015575786" sldId="368"/>
            <ac:spMk id="4" creationId="{B27088D0-845E-4D9B-AE67-2D75F839248D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3:31:43.010" v="248" actId="20577"/>
          <ac:spMkLst>
            <pc:docMk/>
            <pc:sldMk cId="3015575786" sldId="368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3:32:57.716" v="287" actId="20577"/>
          <ac:spMkLst>
            <pc:docMk/>
            <pc:sldMk cId="3015575786" sldId="368"/>
            <ac:spMk id="6" creationId="{EE1C1393-6558-4322-A1C5-F582FED6201F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3:33:11.122" v="294" actId="20577"/>
          <ac:spMkLst>
            <pc:docMk/>
            <pc:sldMk cId="3015575786" sldId="368"/>
            <ac:spMk id="7" creationId="{684C8F51-FC0E-4FFC-9EC8-D7D92433A856}"/>
          </ac:spMkLst>
        </pc:spChg>
      </pc:sldChg>
      <pc:sldChg chg="add del replId">
        <pc:chgData name="Joseph  Witcombe" userId="S::joseph@purplebeard.co.uk::a2840d26-4401-46ce-837a-825901afe1b0" providerId="AD" clId="Web-{29FD6F26-01E3-4AB3-E657-8BA3493EE98F}" dt="2022-03-17T13:30:45.993" v="232"/>
        <pc:sldMkLst>
          <pc:docMk/>
          <pc:sldMk cId="3490573191" sldId="368"/>
        </pc:sldMkLst>
      </pc:sldChg>
      <pc:sldChg chg="modSp add ord replId">
        <pc:chgData name="Joseph  Witcombe" userId="S::joseph@purplebeard.co.uk::a2840d26-4401-46ce-837a-825901afe1b0" providerId="AD" clId="Web-{29FD6F26-01E3-4AB3-E657-8BA3493EE98F}" dt="2022-03-17T13:43:36.686" v="540" actId="20577"/>
        <pc:sldMkLst>
          <pc:docMk/>
          <pc:sldMk cId="3580387387" sldId="369"/>
        </pc:sldMkLst>
        <pc:spChg chg="mod">
          <ac:chgData name="Joseph  Witcombe" userId="S::joseph@purplebeard.co.uk::a2840d26-4401-46ce-837a-825901afe1b0" providerId="AD" clId="Web-{29FD6F26-01E3-4AB3-E657-8BA3493EE98F}" dt="2022-03-17T13:42:59.373" v="505" actId="20577"/>
          <ac:spMkLst>
            <pc:docMk/>
            <pc:sldMk cId="3580387387" sldId="369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3:43:36.686" v="540" actId="20577"/>
          <ac:spMkLst>
            <pc:docMk/>
            <pc:sldMk cId="3580387387" sldId="369"/>
            <ac:spMk id="6" creationId="{EE1C1393-6558-4322-A1C5-F582FED6201F}"/>
          </ac:spMkLst>
        </pc:spChg>
      </pc:sldChg>
      <pc:sldChg chg="modSp add ord replId">
        <pc:chgData name="Joseph  Witcombe" userId="S::joseph@purplebeard.co.uk::a2840d26-4401-46ce-837a-825901afe1b0" providerId="AD" clId="Web-{29FD6F26-01E3-4AB3-E657-8BA3493EE98F}" dt="2022-03-17T14:12:20.295" v="639" actId="20577"/>
        <pc:sldMkLst>
          <pc:docMk/>
          <pc:sldMk cId="1968055837" sldId="370"/>
        </pc:sldMkLst>
        <pc:spChg chg="mod">
          <ac:chgData name="Joseph  Witcombe" userId="S::joseph@purplebeard.co.uk::a2840d26-4401-46ce-837a-825901afe1b0" providerId="AD" clId="Web-{29FD6F26-01E3-4AB3-E657-8BA3493EE98F}" dt="2022-03-17T14:10:10.776" v="557" actId="20577"/>
          <ac:spMkLst>
            <pc:docMk/>
            <pc:sldMk cId="1968055837" sldId="370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4:12:20.295" v="639" actId="20577"/>
          <ac:spMkLst>
            <pc:docMk/>
            <pc:sldMk cId="1968055837" sldId="370"/>
            <ac:spMk id="6" creationId="{EE1C1393-6558-4322-A1C5-F582FED6201F}"/>
          </ac:spMkLst>
        </pc:spChg>
      </pc:sldChg>
      <pc:sldChg chg="modSp add ord replId">
        <pc:chgData name="Joseph  Witcombe" userId="S::joseph@purplebeard.co.uk::a2840d26-4401-46ce-837a-825901afe1b0" providerId="AD" clId="Web-{29FD6F26-01E3-4AB3-E657-8BA3493EE98F}" dt="2022-03-17T14:44:10.977" v="716" actId="20577"/>
        <pc:sldMkLst>
          <pc:docMk/>
          <pc:sldMk cId="3775363391" sldId="371"/>
        </pc:sldMkLst>
        <pc:spChg chg="mod">
          <ac:chgData name="Joseph  Witcombe" userId="S::joseph@purplebeard.co.uk::a2840d26-4401-46ce-837a-825901afe1b0" providerId="AD" clId="Web-{29FD6F26-01E3-4AB3-E657-8BA3493EE98F}" dt="2022-03-17T14:41:57.829" v="660" actId="20577"/>
          <ac:spMkLst>
            <pc:docMk/>
            <pc:sldMk cId="3775363391" sldId="371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4:44:10.977" v="716" actId="20577"/>
          <ac:spMkLst>
            <pc:docMk/>
            <pc:sldMk cId="3775363391" sldId="371"/>
            <ac:spMk id="6" creationId="{EE1C1393-6558-4322-A1C5-F582FED6201F}"/>
          </ac:spMkLst>
        </pc:spChg>
      </pc:sldChg>
      <pc:sldChg chg="modSp add del replId">
        <pc:chgData name="Joseph  Witcombe" userId="S::joseph@purplebeard.co.uk::a2840d26-4401-46ce-837a-825901afe1b0" providerId="AD" clId="Web-{29FD6F26-01E3-4AB3-E657-8BA3493EE98F}" dt="2022-03-17T15:21:48.596" v="1035"/>
        <pc:sldMkLst>
          <pc:docMk/>
          <pc:sldMk cId="407609524" sldId="372"/>
        </pc:sldMkLst>
        <pc:spChg chg="mod">
          <ac:chgData name="Joseph  Witcombe" userId="S::joseph@purplebeard.co.uk::a2840d26-4401-46ce-837a-825901afe1b0" providerId="AD" clId="Web-{29FD6F26-01E3-4AB3-E657-8BA3493EE98F}" dt="2022-03-17T15:13:54.552" v="1034" actId="20577"/>
          <ac:spMkLst>
            <pc:docMk/>
            <pc:sldMk cId="407609524" sldId="372"/>
            <ac:spMk id="5" creationId="{481AA86E-3DC1-4DCA-BC38-33D5B631259A}"/>
          </ac:spMkLst>
        </pc:spChg>
      </pc:sldChg>
      <pc:sldChg chg="modSp add ord replId">
        <pc:chgData name="Joseph  Witcombe" userId="S::joseph@purplebeard.co.uk::a2840d26-4401-46ce-837a-825901afe1b0" providerId="AD" clId="Web-{29FD6F26-01E3-4AB3-E657-8BA3493EE98F}" dt="2022-03-17T14:47:13.848" v="833" actId="20577"/>
        <pc:sldMkLst>
          <pc:docMk/>
          <pc:sldMk cId="1795215848" sldId="373"/>
        </pc:sldMkLst>
        <pc:spChg chg="mod">
          <ac:chgData name="Joseph  Witcombe" userId="S::joseph@purplebeard.co.uk::a2840d26-4401-46ce-837a-825901afe1b0" providerId="AD" clId="Web-{29FD6F26-01E3-4AB3-E657-8BA3493EE98F}" dt="2022-03-17T14:44:24.150" v="722" actId="20577"/>
          <ac:spMkLst>
            <pc:docMk/>
            <pc:sldMk cId="1795215848" sldId="373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4:47:13.848" v="833" actId="20577"/>
          <ac:spMkLst>
            <pc:docMk/>
            <pc:sldMk cId="1795215848" sldId="373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29FD6F26-01E3-4AB3-E657-8BA3493EE98F}" dt="2022-03-17T14:52:31.007" v="959" actId="20577"/>
        <pc:sldMkLst>
          <pc:docMk/>
          <pc:sldMk cId="2217273242" sldId="374"/>
        </pc:sldMkLst>
        <pc:spChg chg="mod">
          <ac:chgData name="Joseph  Witcombe" userId="S::joseph@purplebeard.co.uk::a2840d26-4401-46ce-837a-825901afe1b0" providerId="AD" clId="Web-{29FD6F26-01E3-4AB3-E657-8BA3493EE98F}" dt="2022-03-17T14:49:11.465" v="840" actId="20577"/>
          <ac:spMkLst>
            <pc:docMk/>
            <pc:sldMk cId="2217273242" sldId="374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4:52:31.007" v="959" actId="20577"/>
          <ac:spMkLst>
            <pc:docMk/>
            <pc:sldMk cId="2217273242" sldId="374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29FD6F26-01E3-4AB3-E657-8BA3493EE98F}" dt="2022-03-17T15:00:05.425" v="1028" actId="20577"/>
        <pc:sldMkLst>
          <pc:docMk/>
          <pc:sldMk cId="3758585915" sldId="375"/>
        </pc:sldMkLst>
        <pc:spChg chg="mod">
          <ac:chgData name="Joseph  Witcombe" userId="S::joseph@purplebeard.co.uk::a2840d26-4401-46ce-837a-825901afe1b0" providerId="AD" clId="Web-{29FD6F26-01E3-4AB3-E657-8BA3493EE98F}" dt="2022-03-17T14:54:17.154" v="970" actId="20577"/>
          <ac:spMkLst>
            <pc:docMk/>
            <pc:sldMk cId="3758585915" sldId="375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29FD6F26-01E3-4AB3-E657-8BA3493EE98F}" dt="2022-03-17T15:00:05.425" v="1028" actId="20577"/>
          <ac:spMkLst>
            <pc:docMk/>
            <pc:sldMk cId="3758585915" sldId="375"/>
            <ac:spMk id="6" creationId="{EE1C1393-6558-4322-A1C5-F582FED6201F}"/>
          </ac:spMkLst>
        </pc:spChg>
      </pc:sldChg>
      <pc:sldMasterChg chg="addSldLayout">
        <pc:chgData name="Joseph  Witcombe" userId="S::joseph@purplebeard.co.uk::a2840d26-4401-46ce-837a-825901afe1b0" providerId="AD" clId="Web-{29FD6F26-01E3-4AB3-E657-8BA3493EE98F}" dt="2022-03-17T13:22:00.245" v="4"/>
        <pc:sldMasterMkLst>
          <pc:docMk/>
          <pc:sldMasterMk cId="0" sldId="2147483648"/>
        </pc:sldMasterMkLst>
        <pc:sldLayoutChg chg="add">
          <pc:chgData name="Joseph  Witcombe" userId="S::joseph@purplebeard.co.uk::a2840d26-4401-46ce-837a-825901afe1b0" providerId="AD" clId="Web-{29FD6F26-01E3-4AB3-E657-8BA3493EE98F}" dt="2022-03-17T13:22:00.245" v="4"/>
          <pc:sldLayoutMkLst>
            <pc:docMk/>
            <pc:sldMasterMk cId="0" sldId="2147483648"/>
            <pc:sldLayoutMk cId="0" sldId="2147483668"/>
          </pc:sldLayoutMkLst>
        </pc:sldLayoutChg>
        <pc:sldLayoutChg chg="add">
          <pc:chgData name="Joseph  Witcombe" userId="S::joseph@purplebeard.co.uk::a2840d26-4401-46ce-837a-825901afe1b0" providerId="AD" clId="Web-{29FD6F26-01E3-4AB3-E657-8BA3493EE98F}" dt="2022-03-17T13:22:00.245" v="4"/>
          <pc:sldLayoutMkLst>
            <pc:docMk/>
            <pc:sldMasterMk cId="0" sldId="2147483648"/>
            <pc:sldLayoutMk cId="3161205989" sldId="2147483669"/>
          </pc:sldLayoutMkLst>
        </pc:sldLayoutChg>
        <pc:sldLayoutChg chg="add">
          <pc:chgData name="Joseph  Witcombe" userId="S::joseph@purplebeard.co.uk::a2840d26-4401-46ce-837a-825901afe1b0" providerId="AD" clId="Web-{29FD6F26-01E3-4AB3-E657-8BA3493EE98F}" dt="2022-03-17T13:22:00.245" v="4"/>
          <pc:sldLayoutMkLst>
            <pc:docMk/>
            <pc:sldMasterMk cId="0" sldId="2147483648"/>
            <pc:sldLayoutMk cId="2379459929" sldId="2147483670"/>
          </pc:sldLayoutMkLst>
        </pc:sldLayoutChg>
      </pc:sldMasterChg>
    </pc:docChg>
  </pc:docChgLst>
  <pc:docChgLst>
    <pc:chgData name="Joseph  Witcombe" userId="S::joseph@purplebeard.co.uk::a2840d26-4401-46ce-837a-825901afe1b0" providerId="AD" clId="Web-{CEDA1F8C-5B17-6B05-4002-BC7542C647F5}"/>
    <pc:docChg chg="addSld modSld">
      <pc:chgData name="Joseph  Witcombe" userId="S::joseph@purplebeard.co.uk::a2840d26-4401-46ce-837a-825901afe1b0" providerId="AD" clId="Web-{CEDA1F8C-5B17-6B05-4002-BC7542C647F5}" dt="2022-02-21T08:42:47.199" v="537"/>
      <pc:docMkLst>
        <pc:docMk/>
      </pc:docMkLst>
      <pc:sldChg chg="modSp add replId">
        <pc:chgData name="Joseph  Witcombe" userId="S::joseph@purplebeard.co.uk::a2840d26-4401-46ce-837a-825901afe1b0" providerId="AD" clId="Web-{CEDA1F8C-5B17-6B05-4002-BC7542C647F5}" dt="2022-02-20T08:04:07.534" v="29" actId="20577"/>
        <pc:sldMkLst>
          <pc:docMk/>
          <pc:sldMk cId="1633531861" sldId="347"/>
        </pc:sldMkLst>
        <pc:spChg chg="mod">
          <ac:chgData name="Joseph  Witcombe" userId="S::joseph@purplebeard.co.uk::a2840d26-4401-46ce-837a-825901afe1b0" providerId="AD" clId="Web-{CEDA1F8C-5B17-6B05-4002-BC7542C647F5}" dt="2022-02-20T08:04:07.534" v="29" actId="20577"/>
          <ac:spMkLst>
            <pc:docMk/>
            <pc:sldMk cId="1633531861" sldId="347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EDA1F8C-5B17-6B05-4002-BC7542C647F5}" dt="2022-02-20T08:03:40.220" v="6" actId="20577"/>
          <ac:spMkLst>
            <pc:docMk/>
            <pc:sldMk cId="1633531861" sldId="347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EDA1F8C-5B17-6B05-4002-BC7542C647F5}" dt="2022-02-20T08:16:13.735" v="103" actId="20577"/>
        <pc:sldMkLst>
          <pc:docMk/>
          <pc:sldMk cId="2598976821" sldId="348"/>
        </pc:sldMkLst>
        <pc:spChg chg="mod">
          <ac:chgData name="Joseph  Witcombe" userId="S::joseph@purplebeard.co.uk::a2840d26-4401-46ce-837a-825901afe1b0" providerId="AD" clId="Web-{CEDA1F8C-5B17-6B05-4002-BC7542C647F5}" dt="2022-02-20T08:16:13.735" v="103" actId="20577"/>
          <ac:spMkLst>
            <pc:docMk/>
            <pc:sldMk cId="2598976821" sldId="348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EDA1F8C-5B17-6B05-4002-BC7542C647F5}" dt="2022-02-20T08:13:49.226" v="33" actId="20577"/>
          <ac:spMkLst>
            <pc:docMk/>
            <pc:sldMk cId="2598976821" sldId="348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EDA1F8C-5B17-6B05-4002-BC7542C647F5}" dt="2022-02-20T10:39:47.031" v="318" actId="20577"/>
        <pc:sldMkLst>
          <pc:docMk/>
          <pc:sldMk cId="919156798" sldId="349"/>
        </pc:sldMkLst>
        <pc:spChg chg="mod">
          <ac:chgData name="Joseph  Witcombe" userId="S::joseph@purplebeard.co.uk::a2840d26-4401-46ce-837a-825901afe1b0" providerId="AD" clId="Web-{CEDA1F8C-5B17-6B05-4002-BC7542C647F5}" dt="2022-02-20T10:39:47.031" v="318" actId="20577"/>
          <ac:spMkLst>
            <pc:docMk/>
            <pc:sldMk cId="919156798" sldId="349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EDA1F8C-5B17-6B05-4002-BC7542C647F5}" dt="2022-02-20T10:27:31.690" v="111" actId="20577"/>
          <ac:spMkLst>
            <pc:docMk/>
            <pc:sldMk cId="919156798" sldId="349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EDA1F8C-5B17-6B05-4002-BC7542C647F5}" dt="2022-02-20T10:49:17.115" v="467" actId="20577"/>
        <pc:sldMkLst>
          <pc:docMk/>
          <pc:sldMk cId="1523722584" sldId="350"/>
        </pc:sldMkLst>
        <pc:spChg chg="mod">
          <ac:chgData name="Joseph  Witcombe" userId="S::joseph@purplebeard.co.uk::a2840d26-4401-46ce-837a-825901afe1b0" providerId="AD" clId="Web-{CEDA1F8C-5B17-6B05-4002-BC7542C647F5}" dt="2022-02-20T10:49:17.115" v="467" actId="20577"/>
          <ac:spMkLst>
            <pc:docMk/>
            <pc:sldMk cId="1523722584" sldId="350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EDA1F8C-5B17-6B05-4002-BC7542C647F5}" dt="2022-02-20T10:39:59.125" v="323" actId="20577"/>
          <ac:spMkLst>
            <pc:docMk/>
            <pc:sldMk cId="1523722584" sldId="350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EDA1F8C-5B17-6B05-4002-BC7542C647F5}" dt="2022-02-20T19:03:29.227" v="476" actId="20577"/>
        <pc:sldMkLst>
          <pc:docMk/>
          <pc:sldMk cId="4239049177" sldId="351"/>
        </pc:sldMkLst>
        <pc:spChg chg="mod">
          <ac:chgData name="Joseph  Witcombe" userId="S::joseph@purplebeard.co.uk::a2840d26-4401-46ce-837a-825901afe1b0" providerId="AD" clId="Web-{CEDA1F8C-5B17-6B05-4002-BC7542C647F5}" dt="2022-02-20T19:03:29.227" v="476" actId="20577"/>
          <ac:spMkLst>
            <pc:docMk/>
            <pc:sldMk cId="4239049177" sldId="351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EDA1F8C-5B17-6B05-4002-BC7542C647F5}" dt="2022-02-20T19:03:20.571" v="472" actId="20577"/>
          <ac:spMkLst>
            <pc:docMk/>
            <pc:sldMk cId="4239049177" sldId="351"/>
            <ac:spMk id="5" creationId="{481AA86E-3DC1-4DCA-BC38-33D5B631259A}"/>
          </ac:spMkLst>
        </pc:spChg>
      </pc:sldChg>
      <pc:sldChg chg="delSp modSp add replId">
        <pc:chgData name="Joseph  Witcombe" userId="S::joseph@purplebeard.co.uk::a2840d26-4401-46ce-837a-825901afe1b0" providerId="AD" clId="Web-{CEDA1F8C-5B17-6B05-4002-BC7542C647F5}" dt="2022-02-21T08:42:47.199" v="537"/>
        <pc:sldMkLst>
          <pc:docMk/>
          <pc:sldMk cId="1331162932" sldId="352"/>
        </pc:sldMkLst>
        <pc:spChg chg="mod">
          <ac:chgData name="Joseph  Witcombe" userId="S::joseph@purplebeard.co.uk::a2840d26-4401-46ce-837a-825901afe1b0" providerId="AD" clId="Web-{CEDA1F8C-5B17-6B05-4002-BC7542C647F5}" dt="2022-02-21T08:41:35.492" v="489" actId="20577"/>
          <ac:spMkLst>
            <pc:docMk/>
            <pc:sldMk cId="1331162932" sldId="352"/>
            <ac:spMk id="8" creationId="{7674CEBC-653B-49CD-8BD4-81BCDAAE7367}"/>
          </ac:spMkLst>
        </pc:spChg>
        <pc:spChg chg="mod">
          <ac:chgData name="Joseph  Witcombe" userId="S::joseph@purplebeard.co.uk::a2840d26-4401-46ce-837a-825901afe1b0" providerId="AD" clId="Web-{CEDA1F8C-5B17-6B05-4002-BC7542C647F5}" dt="2022-02-21T08:42:44.886" v="536" actId="20577"/>
          <ac:spMkLst>
            <pc:docMk/>
            <pc:sldMk cId="1331162932" sldId="352"/>
            <ac:spMk id="9" creationId="{2C8716AC-2167-4A6C-B2A3-B3B2FF1E6DBB}"/>
          </ac:spMkLst>
        </pc:spChg>
        <pc:picChg chg="del">
          <ac:chgData name="Joseph  Witcombe" userId="S::joseph@purplebeard.co.uk::a2840d26-4401-46ce-837a-825901afe1b0" providerId="AD" clId="Web-{CEDA1F8C-5B17-6B05-4002-BC7542C647F5}" dt="2022-02-21T08:42:47.199" v="537"/>
          <ac:picMkLst>
            <pc:docMk/>
            <pc:sldMk cId="1331162932" sldId="352"/>
            <ac:picMk id="2" creationId="{8D5C64D0-31F8-434C-BB12-7A2ECC6259D6}"/>
          </ac:picMkLst>
        </pc:picChg>
      </pc:sldChg>
    </pc:docChg>
  </pc:docChgLst>
  <pc:docChgLst>
    <pc:chgData name="Joseph  Witcombe" userId="a2840d26-4401-46ce-837a-825901afe1b0" providerId="ADAL" clId="{42C5428C-92F3-4FCA-9AFB-A3A1B8EFD3F6}"/>
    <pc:docChg chg="undo custSel addSld delSld modSld sldOrd modMainMaster">
      <pc:chgData name="Joseph  Witcombe" userId="a2840d26-4401-46ce-837a-825901afe1b0" providerId="ADAL" clId="{42C5428C-92F3-4FCA-9AFB-A3A1B8EFD3F6}" dt="2022-03-13T15:44:24.157" v="3181" actId="1076"/>
      <pc:docMkLst>
        <pc:docMk/>
      </pc:docMkLst>
      <pc:sldChg chg="modSp mod">
        <pc:chgData name="Joseph  Witcombe" userId="a2840d26-4401-46ce-837a-825901afe1b0" providerId="ADAL" clId="{42C5428C-92F3-4FCA-9AFB-A3A1B8EFD3F6}" dt="2022-03-12T21:16:39.852" v="2158" actId="20577"/>
        <pc:sldMkLst>
          <pc:docMk/>
          <pc:sldMk cId="1419389841" sldId="286"/>
        </pc:sldMkLst>
        <pc:spChg chg="mod">
          <ac:chgData name="Joseph  Witcombe" userId="a2840d26-4401-46ce-837a-825901afe1b0" providerId="ADAL" clId="{42C5428C-92F3-4FCA-9AFB-A3A1B8EFD3F6}" dt="2022-03-09T13:25:03.201" v="919" actId="20577"/>
          <ac:spMkLst>
            <pc:docMk/>
            <pc:sldMk cId="1419389841" sldId="286"/>
            <ac:spMk id="5" creationId="{481AA86E-3DC1-4DCA-BC38-33D5B631259A}"/>
          </ac:spMkLst>
        </pc:spChg>
        <pc:spChg chg="mod">
          <ac:chgData name="Joseph  Witcombe" userId="a2840d26-4401-46ce-837a-825901afe1b0" providerId="ADAL" clId="{42C5428C-92F3-4FCA-9AFB-A3A1B8EFD3F6}" dt="2022-03-12T21:16:39.852" v="2158" actId="20577"/>
          <ac:spMkLst>
            <pc:docMk/>
            <pc:sldMk cId="1419389841" sldId="286"/>
            <ac:spMk id="6" creationId="{EE1C1393-6558-4322-A1C5-F582FED6201F}"/>
          </ac:spMkLst>
        </pc:spChg>
      </pc:sldChg>
      <pc:sldChg chg="ord">
        <pc:chgData name="Joseph  Witcombe" userId="a2840d26-4401-46ce-837a-825901afe1b0" providerId="ADAL" clId="{42C5428C-92F3-4FCA-9AFB-A3A1B8EFD3F6}" dt="2022-03-09T13:13:23.507" v="21"/>
        <pc:sldMkLst>
          <pc:docMk/>
          <pc:sldMk cId="3909290148" sldId="305"/>
        </pc:sldMkLst>
      </pc:sldChg>
      <pc:sldChg chg="ord">
        <pc:chgData name="Joseph  Witcombe" userId="a2840d26-4401-46ce-837a-825901afe1b0" providerId="ADAL" clId="{42C5428C-92F3-4FCA-9AFB-A3A1B8EFD3F6}" dt="2022-03-09T13:13:27.191" v="23"/>
        <pc:sldMkLst>
          <pc:docMk/>
          <pc:sldMk cId="3028111047" sldId="306"/>
        </pc:sldMkLst>
      </pc:sldChg>
      <pc:sldChg chg="ord">
        <pc:chgData name="Joseph  Witcombe" userId="a2840d26-4401-46ce-837a-825901afe1b0" providerId="ADAL" clId="{42C5428C-92F3-4FCA-9AFB-A3A1B8EFD3F6}" dt="2022-03-09T13:12:12.810" v="5"/>
        <pc:sldMkLst>
          <pc:docMk/>
          <pc:sldMk cId="3369513202" sldId="307"/>
        </pc:sldMkLst>
      </pc:sldChg>
      <pc:sldChg chg="delSp modSp mod">
        <pc:chgData name="Joseph  Witcombe" userId="a2840d26-4401-46ce-837a-825901afe1b0" providerId="ADAL" clId="{42C5428C-92F3-4FCA-9AFB-A3A1B8EFD3F6}" dt="2022-03-12T22:21:29.614" v="2828" actId="478"/>
        <pc:sldMkLst>
          <pc:docMk/>
          <pc:sldMk cId="3011540623" sldId="309"/>
        </pc:sldMkLst>
        <pc:spChg chg="mod">
          <ac:chgData name="Joseph  Witcombe" userId="a2840d26-4401-46ce-837a-825901afe1b0" providerId="ADAL" clId="{42C5428C-92F3-4FCA-9AFB-A3A1B8EFD3F6}" dt="2022-03-12T02:20:07.604" v="1592" actId="20577"/>
          <ac:spMkLst>
            <pc:docMk/>
            <pc:sldMk cId="3011540623" sldId="309"/>
            <ac:spMk id="6" creationId="{EE1C1393-6558-4322-A1C5-F582FED6201F}"/>
          </ac:spMkLst>
        </pc:spChg>
        <pc:spChg chg="del">
          <ac:chgData name="Joseph  Witcombe" userId="a2840d26-4401-46ce-837a-825901afe1b0" providerId="ADAL" clId="{42C5428C-92F3-4FCA-9AFB-A3A1B8EFD3F6}" dt="2022-03-12T22:21:29.614" v="2828" actId="478"/>
          <ac:spMkLst>
            <pc:docMk/>
            <pc:sldMk cId="3011540623" sldId="309"/>
            <ac:spMk id="103" creationId="{00000000-0000-0000-0000-000000000000}"/>
          </ac:spMkLst>
        </pc:spChg>
      </pc:sldChg>
      <pc:sldChg chg="ord">
        <pc:chgData name="Joseph  Witcombe" userId="a2840d26-4401-46ce-837a-825901afe1b0" providerId="ADAL" clId="{42C5428C-92F3-4FCA-9AFB-A3A1B8EFD3F6}" dt="2022-03-09T13:12:04.121" v="1"/>
        <pc:sldMkLst>
          <pc:docMk/>
          <pc:sldMk cId="922629678" sldId="310"/>
        </pc:sldMkLst>
      </pc:sldChg>
      <pc:sldChg chg="modSp mod ord">
        <pc:chgData name="Joseph  Witcombe" userId="a2840d26-4401-46ce-837a-825901afe1b0" providerId="ADAL" clId="{42C5428C-92F3-4FCA-9AFB-A3A1B8EFD3F6}" dt="2022-03-12T02:03:30.109" v="1210" actId="20577"/>
        <pc:sldMkLst>
          <pc:docMk/>
          <pc:sldMk cId="3208786145" sldId="312"/>
        </pc:sldMkLst>
        <pc:spChg chg="mod">
          <ac:chgData name="Joseph  Witcombe" userId="a2840d26-4401-46ce-837a-825901afe1b0" providerId="ADAL" clId="{42C5428C-92F3-4FCA-9AFB-A3A1B8EFD3F6}" dt="2022-03-12T02:03:30.109" v="1210" actId="20577"/>
          <ac:spMkLst>
            <pc:docMk/>
            <pc:sldMk cId="3208786145" sldId="312"/>
            <ac:spMk id="6" creationId="{EE1C1393-6558-4322-A1C5-F582FED6201F}"/>
          </ac:spMkLst>
        </pc:spChg>
      </pc:sldChg>
      <pc:sldChg chg="ord">
        <pc:chgData name="Joseph  Witcombe" userId="a2840d26-4401-46ce-837a-825901afe1b0" providerId="ADAL" clId="{42C5428C-92F3-4FCA-9AFB-A3A1B8EFD3F6}" dt="2022-03-09T13:12:41.950" v="13"/>
        <pc:sldMkLst>
          <pc:docMk/>
          <pc:sldMk cId="2327034648" sldId="313"/>
        </pc:sldMkLst>
      </pc:sldChg>
      <pc:sldChg chg="ord">
        <pc:chgData name="Joseph  Witcombe" userId="a2840d26-4401-46ce-837a-825901afe1b0" providerId="ADAL" clId="{42C5428C-92F3-4FCA-9AFB-A3A1B8EFD3F6}" dt="2022-03-09T13:12:37.955" v="9"/>
        <pc:sldMkLst>
          <pc:docMk/>
          <pc:sldMk cId="4040370644" sldId="314"/>
        </pc:sldMkLst>
      </pc:sldChg>
      <pc:sldChg chg="ord">
        <pc:chgData name="Joseph  Witcombe" userId="a2840d26-4401-46ce-837a-825901afe1b0" providerId="ADAL" clId="{42C5428C-92F3-4FCA-9AFB-A3A1B8EFD3F6}" dt="2022-03-12T02:32:59.744" v="1825"/>
        <pc:sldMkLst>
          <pc:docMk/>
          <pc:sldMk cId="3824667196" sldId="316"/>
        </pc:sldMkLst>
      </pc:sldChg>
      <pc:sldChg chg="ord">
        <pc:chgData name="Joseph  Witcombe" userId="a2840d26-4401-46ce-837a-825901afe1b0" providerId="ADAL" clId="{42C5428C-92F3-4FCA-9AFB-A3A1B8EFD3F6}" dt="2022-03-09T13:12:39.945" v="11"/>
        <pc:sldMkLst>
          <pc:docMk/>
          <pc:sldMk cId="1624011227" sldId="318"/>
        </pc:sldMkLst>
      </pc:sldChg>
      <pc:sldChg chg="modSp mod">
        <pc:chgData name="Joseph  Witcombe" userId="a2840d26-4401-46ce-837a-825901afe1b0" providerId="ADAL" clId="{42C5428C-92F3-4FCA-9AFB-A3A1B8EFD3F6}" dt="2022-03-12T22:20:16.768" v="2819" actId="255"/>
        <pc:sldMkLst>
          <pc:docMk/>
          <pc:sldMk cId="957540262" sldId="319"/>
        </pc:sldMkLst>
        <pc:spChg chg="mod">
          <ac:chgData name="Joseph  Witcombe" userId="a2840d26-4401-46ce-837a-825901afe1b0" providerId="ADAL" clId="{42C5428C-92F3-4FCA-9AFB-A3A1B8EFD3F6}" dt="2022-03-12T22:20:16.768" v="2819" actId="255"/>
          <ac:spMkLst>
            <pc:docMk/>
            <pc:sldMk cId="957540262" sldId="319"/>
            <ac:spMk id="3" creationId="{DFFA28C3-300F-465A-B033-CF910AE2C92F}"/>
          </ac:spMkLst>
        </pc:spChg>
      </pc:sldChg>
      <pc:sldChg chg="addSp delSp modSp mod ord modClrScheme chgLayout">
        <pc:chgData name="Joseph  Witcombe" userId="a2840d26-4401-46ce-837a-825901afe1b0" providerId="ADAL" clId="{42C5428C-92F3-4FCA-9AFB-A3A1B8EFD3F6}" dt="2022-03-13T15:35:29.231" v="2953" actId="20577"/>
        <pc:sldMkLst>
          <pc:docMk/>
          <pc:sldMk cId="3451093341" sldId="320"/>
        </pc:sldMkLst>
        <pc:spChg chg="add del mod">
          <ac:chgData name="Joseph  Witcombe" userId="a2840d26-4401-46ce-837a-825901afe1b0" providerId="ADAL" clId="{42C5428C-92F3-4FCA-9AFB-A3A1B8EFD3F6}" dt="2022-03-12T01:54:46.019" v="1016" actId="478"/>
          <ac:spMkLst>
            <pc:docMk/>
            <pc:sldMk cId="3451093341" sldId="320"/>
            <ac:spMk id="3" creationId="{7AEA7843-8935-4E55-8F39-2ED418FFC9B9}"/>
          </ac:spMkLst>
        </pc:spChg>
        <pc:spChg chg="del mod">
          <ac:chgData name="Joseph  Witcombe" userId="a2840d26-4401-46ce-837a-825901afe1b0" providerId="ADAL" clId="{42C5428C-92F3-4FCA-9AFB-A3A1B8EFD3F6}" dt="2022-03-12T01:54:43.502" v="1015" actId="478"/>
          <ac:spMkLst>
            <pc:docMk/>
            <pc:sldMk cId="3451093341" sldId="320"/>
            <ac:spMk id="4" creationId="{72F75950-FDD8-4A41-9C63-3F9147ECB994}"/>
          </ac:spMkLst>
        </pc:spChg>
        <pc:spChg chg="mod ord">
          <ac:chgData name="Joseph  Witcombe" userId="a2840d26-4401-46ce-837a-825901afe1b0" providerId="ADAL" clId="{42C5428C-92F3-4FCA-9AFB-A3A1B8EFD3F6}" dt="2022-03-13T15:35:26.047" v="2952" actId="20577"/>
          <ac:spMkLst>
            <pc:docMk/>
            <pc:sldMk cId="3451093341" sldId="320"/>
            <ac:spMk id="5" creationId="{481AA86E-3DC1-4DCA-BC38-33D5B631259A}"/>
          </ac:spMkLst>
        </pc:spChg>
        <pc:spChg chg="add mod ord">
          <ac:chgData name="Joseph  Witcombe" userId="a2840d26-4401-46ce-837a-825901afe1b0" providerId="ADAL" clId="{42C5428C-92F3-4FCA-9AFB-A3A1B8EFD3F6}" dt="2022-03-13T15:35:29.231" v="2953" actId="20577"/>
          <ac:spMkLst>
            <pc:docMk/>
            <pc:sldMk cId="3451093341" sldId="320"/>
            <ac:spMk id="6" creationId="{EE8DFC19-036C-4030-BB11-AFA6EC3E5608}"/>
          </ac:spMkLst>
        </pc:spChg>
      </pc:sldChg>
      <pc:sldChg chg="ord">
        <pc:chgData name="Joseph  Witcombe" userId="a2840d26-4401-46ce-837a-825901afe1b0" providerId="ADAL" clId="{42C5428C-92F3-4FCA-9AFB-A3A1B8EFD3F6}" dt="2022-03-09T13:13:20.495" v="19"/>
        <pc:sldMkLst>
          <pc:docMk/>
          <pc:sldMk cId="4250458814" sldId="321"/>
        </pc:sldMkLst>
      </pc:sldChg>
      <pc:sldChg chg="del">
        <pc:chgData name="Joseph  Witcombe" userId="a2840d26-4401-46ce-837a-825901afe1b0" providerId="ADAL" clId="{42C5428C-92F3-4FCA-9AFB-A3A1B8EFD3F6}" dt="2022-03-12T02:12:58.818" v="1374" actId="2696"/>
        <pc:sldMkLst>
          <pc:docMk/>
          <pc:sldMk cId="2974327146" sldId="322"/>
        </pc:sldMkLst>
      </pc:sldChg>
      <pc:sldChg chg="ord">
        <pc:chgData name="Joseph  Witcombe" userId="a2840d26-4401-46ce-837a-825901afe1b0" providerId="ADAL" clId="{42C5428C-92F3-4FCA-9AFB-A3A1B8EFD3F6}" dt="2022-03-09T13:13:49.457" v="27"/>
        <pc:sldMkLst>
          <pc:docMk/>
          <pc:sldMk cId="3759814859" sldId="330"/>
        </pc:sldMkLst>
      </pc:sldChg>
      <pc:sldChg chg="mod ord modShow">
        <pc:chgData name="Joseph  Witcombe" userId="a2840d26-4401-46ce-837a-825901afe1b0" providerId="ADAL" clId="{42C5428C-92F3-4FCA-9AFB-A3A1B8EFD3F6}" dt="2022-03-12T02:01:39.439" v="1160" actId="729"/>
        <pc:sldMkLst>
          <pc:docMk/>
          <pc:sldMk cId="584389882" sldId="331"/>
        </pc:sldMkLst>
      </pc:sldChg>
      <pc:sldChg chg="ord">
        <pc:chgData name="Joseph  Witcombe" userId="a2840d26-4401-46ce-837a-825901afe1b0" providerId="ADAL" clId="{42C5428C-92F3-4FCA-9AFB-A3A1B8EFD3F6}" dt="2022-03-09T13:14:05.509" v="29"/>
        <pc:sldMkLst>
          <pc:docMk/>
          <pc:sldMk cId="3487210077" sldId="345"/>
        </pc:sldMkLst>
      </pc:sldChg>
      <pc:sldChg chg="modSp mod">
        <pc:chgData name="Joseph  Witcombe" userId="a2840d26-4401-46ce-837a-825901afe1b0" providerId="ADAL" clId="{42C5428C-92F3-4FCA-9AFB-A3A1B8EFD3F6}" dt="2022-03-12T22:14:44.195" v="2802" actId="113"/>
        <pc:sldMkLst>
          <pc:docMk/>
          <pc:sldMk cId="1331162932" sldId="352"/>
        </pc:sldMkLst>
        <pc:spChg chg="mod">
          <ac:chgData name="Joseph  Witcombe" userId="a2840d26-4401-46ce-837a-825901afe1b0" providerId="ADAL" clId="{42C5428C-92F3-4FCA-9AFB-A3A1B8EFD3F6}" dt="2022-03-12T22:14:44.195" v="2802" actId="113"/>
          <ac:spMkLst>
            <pc:docMk/>
            <pc:sldMk cId="1331162932" sldId="352"/>
            <ac:spMk id="8" creationId="{7674CEBC-653B-49CD-8BD4-81BCDAAE7367}"/>
          </ac:spMkLst>
        </pc:spChg>
        <pc:spChg chg="mod">
          <ac:chgData name="Joseph  Witcombe" userId="a2840d26-4401-46ce-837a-825901afe1b0" providerId="ADAL" clId="{42C5428C-92F3-4FCA-9AFB-A3A1B8EFD3F6}" dt="2022-03-12T01:56:25.856" v="1113" actId="20577"/>
          <ac:spMkLst>
            <pc:docMk/>
            <pc:sldMk cId="1331162932" sldId="352"/>
            <ac:spMk id="9" creationId="{2C8716AC-2167-4A6C-B2A3-B3B2FF1E6DBB}"/>
          </ac:spMkLst>
        </pc:spChg>
      </pc:sldChg>
      <pc:sldChg chg="addSp delSp modSp mod modClrScheme chgLayout">
        <pc:chgData name="Joseph  Witcombe" userId="a2840d26-4401-46ce-837a-825901afe1b0" providerId="ADAL" clId="{42C5428C-92F3-4FCA-9AFB-A3A1B8EFD3F6}" dt="2022-03-13T15:39:48.937" v="3103" actId="20577"/>
        <pc:sldMkLst>
          <pc:docMk/>
          <pc:sldMk cId="3048117351" sldId="354"/>
        </pc:sldMkLst>
        <pc:spChg chg="del mod">
          <ac:chgData name="Joseph  Witcombe" userId="a2840d26-4401-46ce-837a-825901afe1b0" providerId="ADAL" clId="{42C5428C-92F3-4FCA-9AFB-A3A1B8EFD3F6}" dt="2022-03-12T01:53:12.785" v="997" actId="478"/>
          <ac:spMkLst>
            <pc:docMk/>
            <pc:sldMk cId="3048117351" sldId="354"/>
            <ac:spMk id="2" creationId="{4A00F077-5F22-4AD6-8ECE-0459AD052C86}"/>
          </ac:spMkLst>
        </pc:spChg>
        <pc:spChg chg="mod ord">
          <ac:chgData name="Joseph  Witcombe" userId="a2840d26-4401-46ce-837a-825901afe1b0" providerId="ADAL" clId="{42C5428C-92F3-4FCA-9AFB-A3A1B8EFD3F6}" dt="2022-03-12T01:54:00.543" v="1006" actId="20577"/>
          <ac:spMkLst>
            <pc:docMk/>
            <pc:sldMk cId="3048117351" sldId="354"/>
            <ac:spMk id="3" creationId="{DFFA28C3-300F-465A-B033-CF910AE2C92F}"/>
          </ac:spMkLst>
        </pc:spChg>
        <pc:spChg chg="add del mod ord">
          <ac:chgData name="Joseph  Witcombe" userId="a2840d26-4401-46ce-837a-825901afe1b0" providerId="ADAL" clId="{42C5428C-92F3-4FCA-9AFB-A3A1B8EFD3F6}" dt="2022-03-12T01:53:04.352" v="995" actId="700"/>
          <ac:spMkLst>
            <pc:docMk/>
            <pc:sldMk cId="3048117351" sldId="354"/>
            <ac:spMk id="4" creationId="{B3C832FE-1333-44A3-9EF2-508C5DCE86CB}"/>
          </ac:spMkLst>
        </pc:spChg>
        <pc:spChg chg="add mod ord">
          <ac:chgData name="Joseph  Witcombe" userId="a2840d26-4401-46ce-837a-825901afe1b0" providerId="ADAL" clId="{42C5428C-92F3-4FCA-9AFB-A3A1B8EFD3F6}" dt="2022-03-13T15:39:48.937" v="3103" actId="20577"/>
          <ac:spMkLst>
            <pc:docMk/>
            <pc:sldMk cId="3048117351" sldId="354"/>
            <ac:spMk id="5" creationId="{0099BD30-72C3-41AB-90E8-CD4411A2E037}"/>
          </ac:spMkLst>
        </pc:spChg>
      </pc:sldChg>
      <pc:sldChg chg="modSp mod">
        <pc:chgData name="Joseph  Witcombe" userId="a2840d26-4401-46ce-837a-825901afe1b0" providerId="ADAL" clId="{42C5428C-92F3-4FCA-9AFB-A3A1B8EFD3F6}" dt="2022-03-12T22:27:28.545" v="2848" actId="207"/>
        <pc:sldMkLst>
          <pc:docMk/>
          <pc:sldMk cId="890377984" sldId="355"/>
        </pc:sldMkLst>
        <pc:spChg chg="mod">
          <ac:chgData name="Joseph  Witcombe" userId="a2840d26-4401-46ce-837a-825901afe1b0" providerId="ADAL" clId="{42C5428C-92F3-4FCA-9AFB-A3A1B8EFD3F6}" dt="2022-03-12T22:27:28.545" v="2848" actId="207"/>
          <ac:spMkLst>
            <pc:docMk/>
            <pc:sldMk cId="890377984" sldId="355"/>
            <ac:spMk id="7" creationId="{800AD5F4-648B-4769-BFB9-709939ED4C03}"/>
          </ac:spMkLst>
        </pc:spChg>
        <pc:spChg chg="mod">
          <ac:chgData name="Joseph  Witcombe" userId="a2840d26-4401-46ce-837a-825901afe1b0" providerId="ADAL" clId="{42C5428C-92F3-4FCA-9AFB-A3A1B8EFD3F6}" dt="2022-03-12T22:19:35.463" v="2816" actId="207"/>
          <ac:spMkLst>
            <pc:docMk/>
            <pc:sldMk cId="890377984" sldId="355"/>
            <ac:spMk id="10" creationId="{52E57175-69C7-4EE7-B0CC-F1648CE97BB3}"/>
          </ac:spMkLst>
        </pc:spChg>
      </pc:sldChg>
      <pc:sldChg chg="modSp mod">
        <pc:chgData name="Joseph  Witcombe" userId="a2840d26-4401-46ce-837a-825901afe1b0" providerId="ADAL" clId="{42C5428C-92F3-4FCA-9AFB-A3A1B8EFD3F6}" dt="2022-03-12T22:24:31.924" v="2836" actId="11"/>
        <pc:sldMkLst>
          <pc:docMk/>
          <pc:sldMk cId="2097566420" sldId="356"/>
        </pc:sldMkLst>
        <pc:spChg chg="mod">
          <ac:chgData name="Joseph  Witcombe" userId="a2840d26-4401-46ce-837a-825901afe1b0" providerId="ADAL" clId="{42C5428C-92F3-4FCA-9AFB-A3A1B8EFD3F6}" dt="2022-03-12T22:24:31.924" v="2836" actId="11"/>
          <ac:spMkLst>
            <pc:docMk/>
            <pc:sldMk cId="2097566420" sldId="356"/>
            <ac:spMk id="2" creationId="{C265E2A2-28EE-4D04-B3A9-263A3A47FA22}"/>
          </ac:spMkLst>
        </pc:spChg>
        <pc:spChg chg="mod">
          <ac:chgData name="Joseph  Witcombe" userId="a2840d26-4401-46ce-837a-825901afe1b0" providerId="ADAL" clId="{42C5428C-92F3-4FCA-9AFB-A3A1B8EFD3F6}" dt="2022-03-12T22:22:58.873" v="2834" actId="207"/>
          <ac:spMkLst>
            <pc:docMk/>
            <pc:sldMk cId="2097566420" sldId="356"/>
            <ac:spMk id="9" creationId="{6E9E4468-5B8F-4D84-8C44-9BEB8E2AF13A}"/>
          </ac:spMkLst>
        </pc:spChg>
      </pc:sldChg>
      <pc:sldChg chg="modSp mod ord">
        <pc:chgData name="Joseph  Witcombe" userId="a2840d26-4401-46ce-837a-825901afe1b0" providerId="ADAL" clId="{42C5428C-92F3-4FCA-9AFB-A3A1B8EFD3F6}" dt="2022-03-12T22:28:05.762" v="2849" actId="207"/>
        <pc:sldMkLst>
          <pc:docMk/>
          <pc:sldMk cId="2170912879" sldId="359"/>
        </pc:sldMkLst>
        <pc:spChg chg="mod">
          <ac:chgData name="Joseph  Witcombe" userId="a2840d26-4401-46ce-837a-825901afe1b0" providerId="ADAL" clId="{42C5428C-92F3-4FCA-9AFB-A3A1B8EFD3F6}" dt="2022-03-12T22:28:05.762" v="2849" actId="207"/>
          <ac:spMkLst>
            <pc:docMk/>
            <pc:sldMk cId="2170912879" sldId="359"/>
            <ac:spMk id="6" creationId="{EE1C1393-6558-4322-A1C5-F582FED6201F}"/>
          </ac:spMkLst>
        </pc:spChg>
      </pc:sldChg>
      <pc:sldChg chg="modSp mod ord">
        <pc:chgData name="Joseph  Witcombe" userId="a2840d26-4401-46ce-837a-825901afe1b0" providerId="ADAL" clId="{42C5428C-92F3-4FCA-9AFB-A3A1B8EFD3F6}" dt="2022-03-12T22:25:50.010" v="2843" actId="207"/>
        <pc:sldMkLst>
          <pc:docMk/>
          <pc:sldMk cId="1347391900" sldId="360"/>
        </pc:sldMkLst>
        <pc:spChg chg="mod">
          <ac:chgData name="Joseph  Witcombe" userId="a2840d26-4401-46ce-837a-825901afe1b0" providerId="ADAL" clId="{42C5428C-92F3-4FCA-9AFB-A3A1B8EFD3F6}" dt="2022-03-12T22:25:47.381" v="2842" actId="207"/>
          <ac:spMkLst>
            <pc:docMk/>
            <pc:sldMk cId="1347391900" sldId="360"/>
            <ac:spMk id="4" creationId="{B27088D0-845E-4D9B-AE67-2D75F839248D}"/>
          </ac:spMkLst>
        </pc:spChg>
        <pc:spChg chg="mod">
          <ac:chgData name="Joseph  Witcombe" userId="a2840d26-4401-46ce-837a-825901afe1b0" providerId="ADAL" clId="{42C5428C-92F3-4FCA-9AFB-A3A1B8EFD3F6}" dt="2022-03-12T22:25:50.010" v="2843" actId="207"/>
          <ac:spMkLst>
            <pc:docMk/>
            <pc:sldMk cId="1347391900" sldId="360"/>
            <ac:spMk id="7" creationId="{684C8F51-FC0E-4FFC-9EC8-D7D92433A856}"/>
          </ac:spMkLst>
        </pc:spChg>
      </pc:sldChg>
      <pc:sldChg chg="delSp modSp add mod ord modClrScheme chgLayout">
        <pc:chgData name="Joseph  Witcombe" userId="a2840d26-4401-46ce-837a-825901afe1b0" providerId="ADAL" clId="{42C5428C-92F3-4FCA-9AFB-A3A1B8EFD3F6}" dt="2022-03-12T22:21:08.849" v="2827" actId="14100"/>
        <pc:sldMkLst>
          <pc:docMk/>
          <pc:sldMk cId="2688545162" sldId="361"/>
        </pc:sldMkLst>
        <pc:spChg chg="mod ord">
          <ac:chgData name="Joseph  Witcombe" userId="a2840d26-4401-46ce-837a-825901afe1b0" providerId="ADAL" clId="{42C5428C-92F3-4FCA-9AFB-A3A1B8EFD3F6}" dt="2022-03-12T22:20:35.885" v="2821" actId="700"/>
          <ac:spMkLst>
            <pc:docMk/>
            <pc:sldMk cId="2688545162" sldId="361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42C5428C-92F3-4FCA-9AFB-A3A1B8EFD3F6}" dt="2022-03-12T22:21:08.849" v="2827" actId="14100"/>
          <ac:spMkLst>
            <pc:docMk/>
            <pc:sldMk cId="2688545162" sldId="361"/>
            <ac:spMk id="6" creationId="{EE1C1393-6558-4322-A1C5-F582FED6201F}"/>
          </ac:spMkLst>
        </pc:spChg>
        <pc:spChg chg="del">
          <ac:chgData name="Joseph  Witcombe" userId="a2840d26-4401-46ce-837a-825901afe1b0" providerId="ADAL" clId="{42C5428C-92F3-4FCA-9AFB-A3A1B8EFD3F6}" dt="2022-03-12T22:20:27.520" v="2820" actId="478"/>
          <ac:spMkLst>
            <pc:docMk/>
            <pc:sldMk cId="2688545162" sldId="361"/>
            <ac:spMk id="103" creationId="{00000000-0000-0000-0000-000000000000}"/>
          </ac:spMkLst>
        </pc:spChg>
      </pc:sldChg>
      <pc:sldChg chg="modSp mod">
        <pc:chgData name="Joseph  Witcombe" userId="a2840d26-4401-46ce-837a-825901afe1b0" providerId="ADAL" clId="{42C5428C-92F3-4FCA-9AFB-A3A1B8EFD3F6}" dt="2022-03-12T22:26:01.078" v="2847" actId="207"/>
        <pc:sldMkLst>
          <pc:docMk/>
          <pc:sldMk cId="2668305927" sldId="362"/>
        </pc:sldMkLst>
        <pc:spChg chg="mod">
          <ac:chgData name="Joseph  Witcombe" userId="a2840d26-4401-46ce-837a-825901afe1b0" providerId="ADAL" clId="{42C5428C-92F3-4FCA-9AFB-A3A1B8EFD3F6}" dt="2022-03-12T22:25:54.049" v="2844" actId="207"/>
          <ac:spMkLst>
            <pc:docMk/>
            <pc:sldMk cId="2668305927" sldId="362"/>
            <ac:spMk id="4" creationId="{B27088D0-845E-4D9B-AE67-2D75F839248D}"/>
          </ac:spMkLst>
        </pc:spChg>
        <pc:spChg chg="mod">
          <ac:chgData name="Joseph  Witcombe" userId="a2840d26-4401-46ce-837a-825901afe1b0" providerId="ADAL" clId="{42C5428C-92F3-4FCA-9AFB-A3A1B8EFD3F6}" dt="2022-03-12T22:26:01.078" v="2847" actId="207"/>
          <ac:spMkLst>
            <pc:docMk/>
            <pc:sldMk cId="2668305927" sldId="362"/>
            <ac:spMk id="7" creationId="{684C8F51-FC0E-4FFC-9EC8-D7D92433A856}"/>
          </ac:spMkLst>
        </pc:spChg>
      </pc:sldChg>
      <pc:sldChg chg="addSp delSp modSp mod modClrScheme chgLayout">
        <pc:chgData name="Joseph  Witcombe" userId="a2840d26-4401-46ce-837a-825901afe1b0" providerId="ADAL" clId="{42C5428C-92F3-4FCA-9AFB-A3A1B8EFD3F6}" dt="2022-03-13T15:38:23.936" v="3048" actId="20577"/>
        <pc:sldMkLst>
          <pc:docMk/>
          <pc:sldMk cId="1801737776" sldId="364"/>
        </pc:sldMkLst>
        <pc:spChg chg="del mod">
          <ac:chgData name="Joseph  Witcombe" userId="a2840d26-4401-46ce-837a-825901afe1b0" providerId="ADAL" clId="{42C5428C-92F3-4FCA-9AFB-A3A1B8EFD3F6}" dt="2022-03-12T01:53:31.633" v="1002"/>
          <ac:spMkLst>
            <pc:docMk/>
            <pc:sldMk cId="1801737776" sldId="364"/>
            <ac:spMk id="2" creationId="{4A00F077-5F22-4AD6-8ECE-0459AD052C86}"/>
          </ac:spMkLst>
        </pc:spChg>
        <pc:spChg chg="mod ord">
          <ac:chgData name="Joseph  Witcombe" userId="a2840d26-4401-46ce-837a-825901afe1b0" providerId="ADAL" clId="{42C5428C-92F3-4FCA-9AFB-A3A1B8EFD3F6}" dt="2022-03-12T01:53:35.781" v="1003" actId="700"/>
          <ac:spMkLst>
            <pc:docMk/>
            <pc:sldMk cId="1801737776" sldId="364"/>
            <ac:spMk id="3" creationId="{DFFA28C3-300F-465A-B033-CF910AE2C92F}"/>
          </ac:spMkLst>
        </pc:spChg>
        <pc:spChg chg="add mod ord">
          <ac:chgData name="Joseph  Witcombe" userId="a2840d26-4401-46ce-837a-825901afe1b0" providerId="ADAL" clId="{42C5428C-92F3-4FCA-9AFB-A3A1B8EFD3F6}" dt="2022-03-13T15:38:23.936" v="3048" actId="20577"/>
          <ac:spMkLst>
            <pc:docMk/>
            <pc:sldMk cId="1801737776" sldId="364"/>
            <ac:spMk id="4" creationId="{AC0D4CE4-3B62-4534-BE6B-EAD39A58198E}"/>
          </ac:spMkLst>
        </pc:spChg>
      </pc:sldChg>
      <pc:sldChg chg="addSp delSp modSp mod modClrScheme chgLayout">
        <pc:chgData name="Joseph  Witcombe" userId="a2840d26-4401-46ce-837a-825901afe1b0" providerId="ADAL" clId="{42C5428C-92F3-4FCA-9AFB-A3A1B8EFD3F6}" dt="2022-03-13T15:37:13.492" v="3011" actId="20577"/>
        <pc:sldMkLst>
          <pc:docMk/>
          <pc:sldMk cId="1446443189" sldId="365"/>
        </pc:sldMkLst>
        <pc:spChg chg="del mod">
          <ac:chgData name="Joseph  Witcombe" userId="a2840d26-4401-46ce-837a-825901afe1b0" providerId="ADAL" clId="{42C5428C-92F3-4FCA-9AFB-A3A1B8EFD3F6}" dt="2022-03-12T01:52:33.754" v="993" actId="478"/>
          <ac:spMkLst>
            <pc:docMk/>
            <pc:sldMk cId="1446443189" sldId="365"/>
            <ac:spMk id="2" creationId="{4A00F077-5F22-4AD6-8ECE-0459AD052C86}"/>
          </ac:spMkLst>
        </pc:spChg>
        <pc:spChg chg="mod ord">
          <ac:chgData name="Joseph  Witcombe" userId="a2840d26-4401-46ce-837a-825901afe1b0" providerId="ADAL" clId="{42C5428C-92F3-4FCA-9AFB-A3A1B8EFD3F6}" dt="2022-03-12T01:51:11.576" v="983" actId="700"/>
          <ac:spMkLst>
            <pc:docMk/>
            <pc:sldMk cId="1446443189" sldId="365"/>
            <ac:spMk id="3" creationId="{DFFA28C3-300F-465A-B033-CF910AE2C92F}"/>
          </ac:spMkLst>
        </pc:spChg>
        <pc:spChg chg="add del mod ord">
          <ac:chgData name="Joseph  Witcombe" userId="a2840d26-4401-46ce-837a-825901afe1b0" providerId="ADAL" clId="{42C5428C-92F3-4FCA-9AFB-A3A1B8EFD3F6}" dt="2022-03-13T15:37:13.492" v="3011" actId="20577"/>
          <ac:spMkLst>
            <pc:docMk/>
            <pc:sldMk cId="1446443189" sldId="365"/>
            <ac:spMk id="4" creationId="{C43AA06A-207A-4677-A53E-BB872D3386A6}"/>
          </ac:spMkLst>
        </pc:spChg>
      </pc:sldChg>
      <pc:sldChg chg="addSp delSp modSp mod modClrScheme chgLayout">
        <pc:chgData name="Joseph  Witcombe" userId="a2840d26-4401-46ce-837a-825901afe1b0" providerId="ADAL" clId="{42C5428C-92F3-4FCA-9AFB-A3A1B8EFD3F6}" dt="2022-03-13T15:41:31.842" v="3130" actId="20577"/>
        <pc:sldMkLst>
          <pc:docMk/>
          <pc:sldMk cId="888007456" sldId="366"/>
        </pc:sldMkLst>
        <pc:spChg chg="del mod">
          <ac:chgData name="Joseph  Witcombe" userId="a2840d26-4401-46ce-837a-825901afe1b0" providerId="ADAL" clId="{42C5428C-92F3-4FCA-9AFB-A3A1B8EFD3F6}" dt="2022-03-12T01:54:22.094" v="1009"/>
          <ac:spMkLst>
            <pc:docMk/>
            <pc:sldMk cId="888007456" sldId="366"/>
            <ac:spMk id="2" creationId="{4A00F077-5F22-4AD6-8ECE-0459AD052C86}"/>
          </ac:spMkLst>
        </pc:spChg>
        <pc:spChg chg="mod ord">
          <ac:chgData name="Joseph  Witcombe" userId="a2840d26-4401-46ce-837a-825901afe1b0" providerId="ADAL" clId="{42C5428C-92F3-4FCA-9AFB-A3A1B8EFD3F6}" dt="2022-03-12T02:04:55.818" v="1211" actId="14100"/>
          <ac:spMkLst>
            <pc:docMk/>
            <pc:sldMk cId="888007456" sldId="366"/>
            <ac:spMk id="3" creationId="{DFFA28C3-300F-465A-B033-CF910AE2C92F}"/>
          </ac:spMkLst>
        </pc:spChg>
        <pc:spChg chg="add mod ord">
          <ac:chgData name="Joseph  Witcombe" userId="a2840d26-4401-46ce-837a-825901afe1b0" providerId="ADAL" clId="{42C5428C-92F3-4FCA-9AFB-A3A1B8EFD3F6}" dt="2022-03-13T15:41:31.842" v="3130" actId="20577"/>
          <ac:spMkLst>
            <pc:docMk/>
            <pc:sldMk cId="888007456" sldId="366"/>
            <ac:spMk id="4" creationId="{18B954A0-0951-4516-96F5-4944F2CAFB8C}"/>
          </ac:spMkLst>
        </pc:spChg>
      </pc:sldChg>
      <pc:sldChg chg="modSp add mod ord modClrScheme chgLayout modNotesTx">
        <pc:chgData name="Joseph  Witcombe" userId="a2840d26-4401-46ce-837a-825901afe1b0" providerId="ADAL" clId="{42C5428C-92F3-4FCA-9AFB-A3A1B8EFD3F6}" dt="2022-03-12T22:11:47.101" v="2794" actId="12385"/>
        <pc:sldMkLst>
          <pc:docMk/>
          <pc:sldMk cId="3125349754" sldId="367"/>
        </pc:sldMkLst>
        <pc:graphicFrameChg chg="mod modGraphic">
          <ac:chgData name="Joseph  Witcombe" userId="a2840d26-4401-46ce-837a-825901afe1b0" providerId="ADAL" clId="{42C5428C-92F3-4FCA-9AFB-A3A1B8EFD3F6}" dt="2022-03-12T22:11:47.101" v="2794" actId="12385"/>
          <ac:graphicFrameMkLst>
            <pc:docMk/>
            <pc:sldMk cId="3125349754" sldId="367"/>
            <ac:graphicFrameMk id="5" creationId="{220FBD1E-D781-42DE-A166-3407F5834B0D}"/>
          </ac:graphicFrameMkLst>
        </pc:graphicFrameChg>
      </pc:sldChg>
      <pc:sldChg chg="modSp add mod ord">
        <pc:chgData name="Joseph  Witcombe" userId="a2840d26-4401-46ce-837a-825901afe1b0" providerId="ADAL" clId="{42C5428C-92F3-4FCA-9AFB-A3A1B8EFD3F6}" dt="2022-03-12T02:30:55.536" v="1802" actId="20577"/>
        <pc:sldMkLst>
          <pc:docMk/>
          <pc:sldMk cId="373072796" sldId="368"/>
        </pc:sldMkLst>
        <pc:spChg chg="mod">
          <ac:chgData name="Joseph  Witcombe" userId="a2840d26-4401-46ce-837a-825901afe1b0" providerId="ADAL" clId="{42C5428C-92F3-4FCA-9AFB-A3A1B8EFD3F6}" dt="2022-03-12T02:30:55.536" v="1802" actId="20577"/>
          <ac:spMkLst>
            <pc:docMk/>
            <pc:sldMk cId="373072796" sldId="368"/>
            <ac:spMk id="5" creationId="{481AA86E-3DC1-4DCA-BC38-33D5B631259A}"/>
          </ac:spMkLst>
        </pc:spChg>
      </pc:sldChg>
      <pc:sldChg chg="modSp add mod ord">
        <pc:chgData name="Joseph  Witcombe" userId="a2840d26-4401-46ce-837a-825901afe1b0" providerId="ADAL" clId="{42C5428C-92F3-4FCA-9AFB-A3A1B8EFD3F6}" dt="2022-03-13T15:33:39.566" v="2923" actId="20577"/>
        <pc:sldMkLst>
          <pc:docMk/>
          <pc:sldMk cId="718411597" sldId="369"/>
        </pc:sldMkLst>
        <pc:spChg chg="mod">
          <ac:chgData name="Joseph  Witcombe" userId="a2840d26-4401-46ce-837a-825901afe1b0" providerId="ADAL" clId="{42C5428C-92F3-4FCA-9AFB-A3A1B8EFD3F6}" dt="2022-03-12T02:31:16.139" v="1819" actId="20577"/>
          <ac:spMkLst>
            <pc:docMk/>
            <pc:sldMk cId="718411597" sldId="369"/>
            <ac:spMk id="5" creationId="{481AA86E-3DC1-4DCA-BC38-33D5B631259A}"/>
          </ac:spMkLst>
        </pc:spChg>
        <pc:spChg chg="mod">
          <ac:chgData name="Joseph  Witcombe" userId="a2840d26-4401-46ce-837a-825901afe1b0" providerId="ADAL" clId="{42C5428C-92F3-4FCA-9AFB-A3A1B8EFD3F6}" dt="2022-03-13T15:33:39.566" v="2923" actId="20577"/>
          <ac:spMkLst>
            <pc:docMk/>
            <pc:sldMk cId="718411597" sldId="369"/>
            <ac:spMk id="6" creationId="{EE1C1393-6558-4322-A1C5-F582FED6201F}"/>
          </ac:spMkLst>
        </pc:spChg>
      </pc:sldChg>
      <pc:sldChg chg="modSp add mod ord">
        <pc:chgData name="Joseph  Witcombe" userId="a2840d26-4401-46ce-837a-825901afe1b0" providerId="ADAL" clId="{42C5428C-92F3-4FCA-9AFB-A3A1B8EFD3F6}" dt="2022-03-12T02:31:06.783" v="1809" actId="20577"/>
        <pc:sldMkLst>
          <pc:docMk/>
          <pc:sldMk cId="1138251593" sldId="370"/>
        </pc:sldMkLst>
        <pc:spChg chg="mod">
          <ac:chgData name="Joseph  Witcombe" userId="a2840d26-4401-46ce-837a-825901afe1b0" providerId="ADAL" clId="{42C5428C-92F3-4FCA-9AFB-A3A1B8EFD3F6}" dt="2022-03-12T02:31:06.783" v="1809" actId="20577"/>
          <ac:spMkLst>
            <pc:docMk/>
            <pc:sldMk cId="1138251593" sldId="370"/>
            <ac:spMk id="5" creationId="{481AA86E-3DC1-4DCA-BC38-33D5B631259A}"/>
          </ac:spMkLst>
        </pc:spChg>
      </pc:sldChg>
      <pc:sldChg chg="modSp add mod">
        <pc:chgData name="Joseph  Witcombe" userId="a2840d26-4401-46ce-837a-825901afe1b0" providerId="ADAL" clId="{42C5428C-92F3-4FCA-9AFB-A3A1B8EFD3F6}" dt="2022-03-12T22:15:22.303" v="2806" actId="255"/>
        <pc:sldMkLst>
          <pc:docMk/>
          <pc:sldMk cId="1726191653" sldId="371"/>
        </pc:sldMkLst>
        <pc:spChg chg="mod">
          <ac:chgData name="Joseph  Witcombe" userId="a2840d26-4401-46ce-837a-825901afe1b0" providerId="ADAL" clId="{42C5428C-92F3-4FCA-9AFB-A3A1B8EFD3F6}" dt="2022-03-12T22:15:22.303" v="2806" actId="255"/>
          <ac:spMkLst>
            <pc:docMk/>
            <pc:sldMk cId="1726191653" sldId="371"/>
            <ac:spMk id="8" creationId="{7674CEBC-653B-49CD-8BD4-81BCDAAE7367}"/>
          </ac:spMkLst>
        </pc:spChg>
        <pc:spChg chg="mod">
          <ac:chgData name="Joseph  Witcombe" userId="a2840d26-4401-46ce-837a-825901afe1b0" providerId="ADAL" clId="{42C5428C-92F3-4FCA-9AFB-A3A1B8EFD3F6}" dt="2022-03-12T20:58:06.018" v="2071" actId="20577"/>
          <ac:spMkLst>
            <pc:docMk/>
            <pc:sldMk cId="1726191653" sldId="371"/>
            <ac:spMk id="9" creationId="{2C8716AC-2167-4A6C-B2A3-B3B2FF1E6DBB}"/>
          </ac:spMkLst>
        </pc:spChg>
      </pc:sldChg>
      <pc:sldChg chg="delSp modSp add mod modClrScheme chgLayout">
        <pc:chgData name="Joseph  Witcombe" userId="a2840d26-4401-46ce-837a-825901afe1b0" providerId="ADAL" clId="{42C5428C-92F3-4FCA-9AFB-A3A1B8EFD3F6}" dt="2022-03-12T22:21:02.636" v="2826" actId="14100"/>
        <pc:sldMkLst>
          <pc:docMk/>
          <pc:sldMk cId="4078220666" sldId="372"/>
        </pc:sldMkLst>
        <pc:spChg chg="mod ord">
          <ac:chgData name="Joseph  Witcombe" userId="a2840d26-4401-46ce-837a-825901afe1b0" providerId="ADAL" clId="{42C5428C-92F3-4FCA-9AFB-A3A1B8EFD3F6}" dt="2022-03-12T22:20:54.796" v="2823" actId="700"/>
          <ac:spMkLst>
            <pc:docMk/>
            <pc:sldMk cId="4078220666" sldId="372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42C5428C-92F3-4FCA-9AFB-A3A1B8EFD3F6}" dt="2022-03-12T22:21:02.636" v="2826" actId="14100"/>
          <ac:spMkLst>
            <pc:docMk/>
            <pc:sldMk cId="4078220666" sldId="372"/>
            <ac:spMk id="6" creationId="{EE1C1393-6558-4322-A1C5-F582FED6201F}"/>
          </ac:spMkLst>
        </pc:spChg>
        <pc:spChg chg="del">
          <ac:chgData name="Joseph  Witcombe" userId="a2840d26-4401-46ce-837a-825901afe1b0" providerId="ADAL" clId="{42C5428C-92F3-4FCA-9AFB-A3A1B8EFD3F6}" dt="2022-03-12T22:20:56.210" v="2824" actId="478"/>
          <ac:spMkLst>
            <pc:docMk/>
            <pc:sldMk cId="4078220666" sldId="372"/>
            <ac:spMk id="103" creationId="{00000000-0000-0000-0000-000000000000}"/>
          </ac:spMkLst>
        </pc:spChg>
      </pc:sldChg>
      <pc:sldChg chg="modSp add mod ord">
        <pc:chgData name="Joseph  Witcombe" userId="a2840d26-4401-46ce-837a-825901afe1b0" providerId="ADAL" clId="{42C5428C-92F3-4FCA-9AFB-A3A1B8EFD3F6}" dt="2022-03-13T15:44:24.157" v="3181" actId="1076"/>
        <pc:sldMkLst>
          <pc:docMk/>
          <pc:sldMk cId="4036347949" sldId="373"/>
        </pc:sldMkLst>
        <pc:spChg chg="mod">
          <ac:chgData name="Joseph  Witcombe" userId="a2840d26-4401-46ce-837a-825901afe1b0" providerId="ADAL" clId="{42C5428C-92F3-4FCA-9AFB-A3A1B8EFD3F6}" dt="2022-03-13T15:40:57.806" v="3105" actId="20577"/>
          <ac:spMkLst>
            <pc:docMk/>
            <pc:sldMk cId="4036347949" sldId="373"/>
            <ac:spMk id="5" creationId="{481AA86E-3DC1-4DCA-BC38-33D5B631259A}"/>
          </ac:spMkLst>
        </pc:spChg>
        <pc:spChg chg="mod">
          <ac:chgData name="Joseph  Witcombe" userId="a2840d26-4401-46ce-837a-825901afe1b0" providerId="ADAL" clId="{42C5428C-92F3-4FCA-9AFB-A3A1B8EFD3F6}" dt="2022-03-13T15:44:24.157" v="3181" actId="1076"/>
          <ac:spMkLst>
            <pc:docMk/>
            <pc:sldMk cId="4036347949" sldId="373"/>
            <ac:spMk id="6" creationId="{EE8DFC19-036C-4030-BB11-AFA6EC3E5608}"/>
          </ac:spMkLst>
        </pc:spChg>
      </pc:sldChg>
      <pc:sldMasterChg chg="addSldLayout modSldLayout">
        <pc:chgData name="Joseph  Witcombe" userId="a2840d26-4401-46ce-837a-825901afe1b0" providerId="ADAL" clId="{42C5428C-92F3-4FCA-9AFB-A3A1B8EFD3F6}" dt="2022-03-12T22:25:32.857" v="2839" actId="207"/>
        <pc:sldMasterMkLst>
          <pc:docMk/>
          <pc:sldMasterMk cId="0" sldId="2147483648"/>
        </pc:sldMasterMkLst>
        <pc:sldLayoutChg chg="modSp mod">
          <pc:chgData name="Joseph  Witcombe" userId="a2840d26-4401-46ce-837a-825901afe1b0" providerId="ADAL" clId="{42C5428C-92F3-4FCA-9AFB-A3A1B8EFD3F6}" dt="2022-03-12T22:25:25.491" v="2838" actId="207"/>
          <pc:sldLayoutMkLst>
            <pc:docMk/>
            <pc:sldMasterMk cId="0" sldId="2147483648"/>
            <pc:sldLayoutMk cId="0" sldId="2147483651"/>
          </pc:sldLayoutMkLst>
          <pc:spChg chg="mod">
            <ac:chgData name="Joseph  Witcombe" userId="a2840d26-4401-46ce-837a-825901afe1b0" providerId="ADAL" clId="{42C5428C-92F3-4FCA-9AFB-A3A1B8EFD3F6}" dt="2022-03-12T22:25:25.491" v="2838" actId="207"/>
            <ac:spMkLst>
              <pc:docMk/>
              <pc:sldMasterMk cId="0" sldId="2147483648"/>
              <pc:sldLayoutMk cId="0" sldId="2147483651"/>
              <ac:spMk id="10" creationId="{7D0F9EF5-E261-424F-8C3D-23063DFF416F}"/>
            </ac:spMkLst>
          </pc:spChg>
          <pc:spChg chg="mod">
            <ac:chgData name="Joseph  Witcombe" userId="a2840d26-4401-46ce-837a-825901afe1b0" providerId="ADAL" clId="{42C5428C-92F3-4FCA-9AFB-A3A1B8EFD3F6}" dt="2022-03-12T22:25:02.331" v="2837" actId="2711"/>
            <ac:spMkLst>
              <pc:docMk/>
              <pc:sldMasterMk cId="0" sldId="2147483648"/>
              <pc:sldLayoutMk cId="0" sldId="2147483651"/>
              <ac:spMk id="11" creationId="{23831357-6510-4F30-8622-A4BDF0884B76}"/>
            </ac:spMkLst>
          </pc:spChg>
        </pc:sldLayoutChg>
        <pc:sldLayoutChg chg="modSp">
          <pc:chgData name="Joseph  Witcombe" userId="a2840d26-4401-46ce-837a-825901afe1b0" providerId="ADAL" clId="{42C5428C-92F3-4FCA-9AFB-A3A1B8EFD3F6}" dt="2022-03-12T22:25:32.857" v="2839" actId="207"/>
          <pc:sldLayoutMkLst>
            <pc:docMk/>
            <pc:sldMasterMk cId="0" sldId="2147483648"/>
            <pc:sldLayoutMk cId="0" sldId="2147483652"/>
          </pc:sldLayoutMkLst>
          <pc:spChg chg="mod">
            <ac:chgData name="Joseph  Witcombe" userId="a2840d26-4401-46ce-837a-825901afe1b0" providerId="ADAL" clId="{42C5428C-92F3-4FCA-9AFB-A3A1B8EFD3F6}" dt="2022-03-12T22:25:32.857" v="2839" actId="207"/>
            <ac:spMkLst>
              <pc:docMk/>
              <pc:sldMasterMk cId="0" sldId="2147483648"/>
              <pc:sldLayoutMk cId="0" sldId="2147483652"/>
              <ac:spMk id="3" creationId="{D3670E21-F842-4177-AEBF-3F426D9AA292}"/>
            </ac:spMkLst>
          </pc:spChg>
        </pc:sldLayoutChg>
        <pc:sldLayoutChg chg="setBg">
          <pc:chgData name="Joseph  Witcombe" userId="a2840d26-4401-46ce-837a-825901afe1b0" providerId="ADAL" clId="{42C5428C-92F3-4FCA-9AFB-A3A1B8EFD3F6}" dt="2022-03-12T22:00:23.701" v="2771"/>
          <pc:sldLayoutMkLst>
            <pc:docMk/>
            <pc:sldMasterMk cId="0" sldId="2147483648"/>
            <pc:sldLayoutMk cId="3161205989" sldId="2147483654"/>
          </pc:sldLayoutMkLst>
        </pc:sldLayoutChg>
        <pc:sldLayoutChg chg="modSp setBg">
          <pc:chgData name="Joseph  Witcombe" userId="a2840d26-4401-46ce-837a-825901afe1b0" providerId="ADAL" clId="{42C5428C-92F3-4FCA-9AFB-A3A1B8EFD3F6}" dt="2022-03-12T22:19:14.741" v="2815" actId="207"/>
          <pc:sldLayoutMkLst>
            <pc:docMk/>
            <pc:sldMasterMk cId="0" sldId="2147483648"/>
            <pc:sldLayoutMk cId="3043031816" sldId="2147483655"/>
          </pc:sldLayoutMkLst>
          <pc:spChg chg="mod">
            <ac:chgData name="Joseph  Witcombe" userId="a2840d26-4401-46ce-837a-825901afe1b0" providerId="ADAL" clId="{42C5428C-92F3-4FCA-9AFB-A3A1B8EFD3F6}" dt="2022-03-12T22:19:14.741" v="2815" actId="207"/>
            <ac:spMkLst>
              <pc:docMk/>
              <pc:sldMasterMk cId="0" sldId="2147483648"/>
              <pc:sldLayoutMk cId="3043031816" sldId="2147483655"/>
              <ac:spMk id="3" creationId="{D3670E21-F842-4177-AEBF-3F426D9AA292}"/>
            </ac:spMkLst>
          </pc:spChg>
          <pc:spChg chg="mod">
            <ac:chgData name="Joseph  Witcombe" userId="a2840d26-4401-46ce-837a-825901afe1b0" providerId="ADAL" clId="{42C5428C-92F3-4FCA-9AFB-A3A1B8EFD3F6}" dt="2022-03-12T22:19:14.741" v="2815" actId="207"/>
            <ac:spMkLst>
              <pc:docMk/>
              <pc:sldMasterMk cId="0" sldId="2147483648"/>
              <pc:sldLayoutMk cId="3043031816" sldId="2147483655"/>
              <ac:spMk id="4" creationId="{923AF37F-C9D1-44AC-80A8-678E232AF90F}"/>
            </ac:spMkLst>
          </pc:spChg>
        </pc:sldLayoutChg>
        <pc:sldLayoutChg chg="delSp modSp mod">
          <pc:chgData name="Joseph  Witcombe" userId="a2840d26-4401-46ce-837a-825901afe1b0" providerId="ADAL" clId="{42C5428C-92F3-4FCA-9AFB-A3A1B8EFD3F6}" dt="2022-03-12T22:23:57.525" v="2835" actId="207"/>
          <pc:sldLayoutMkLst>
            <pc:docMk/>
            <pc:sldMasterMk cId="0" sldId="2147483648"/>
            <pc:sldLayoutMk cId="589304320" sldId="2147483656"/>
          </pc:sldLayoutMkLst>
          <pc:spChg chg="del mod">
            <ac:chgData name="Joseph  Witcombe" userId="a2840d26-4401-46ce-837a-825901afe1b0" providerId="ADAL" clId="{42C5428C-92F3-4FCA-9AFB-A3A1B8EFD3F6}" dt="2022-03-12T22:22:27.908" v="2832" actId="478"/>
            <ac:spMkLst>
              <pc:docMk/>
              <pc:sldMasterMk cId="0" sldId="2147483648"/>
              <pc:sldLayoutMk cId="589304320" sldId="2147483656"/>
              <ac:spMk id="2" creationId="{3E025E26-65A7-4B29-8014-286B5309E43F}"/>
            </ac:spMkLst>
          </pc:spChg>
          <pc:spChg chg="mod">
            <ac:chgData name="Joseph  Witcombe" userId="a2840d26-4401-46ce-837a-825901afe1b0" providerId="ADAL" clId="{42C5428C-92F3-4FCA-9AFB-A3A1B8EFD3F6}" dt="2022-03-12T22:19:05.880" v="2814" actId="207"/>
            <ac:spMkLst>
              <pc:docMk/>
              <pc:sldMasterMk cId="0" sldId="2147483648"/>
              <pc:sldLayoutMk cId="589304320" sldId="2147483656"/>
              <ac:spMk id="3" creationId="{D3670E21-F842-4177-AEBF-3F426D9AA292}"/>
            </ac:spMkLst>
          </pc:spChg>
          <pc:spChg chg="mod">
            <ac:chgData name="Joseph  Witcombe" userId="a2840d26-4401-46ce-837a-825901afe1b0" providerId="ADAL" clId="{42C5428C-92F3-4FCA-9AFB-A3A1B8EFD3F6}" dt="2022-03-12T22:19:05.880" v="2814" actId="207"/>
            <ac:spMkLst>
              <pc:docMk/>
              <pc:sldMasterMk cId="0" sldId="2147483648"/>
              <pc:sldLayoutMk cId="589304320" sldId="2147483656"/>
              <ac:spMk id="4" creationId="{923AF37F-C9D1-44AC-80A8-678E232AF90F}"/>
            </ac:spMkLst>
          </pc:spChg>
          <pc:spChg chg="mod">
            <ac:chgData name="Joseph  Witcombe" userId="a2840d26-4401-46ce-837a-825901afe1b0" providerId="ADAL" clId="{42C5428C-92F3-4FCA-9AFB-A3A1B8EFD3F6}" dt="2022-03-12T22:22:38.918" v="2833" actId="207"/>
            <ac:spMkLst>
              <pc:docMk/>
              <pc:sldMasterMk cId="0" sldId="2147483648"/>
              <pc:sldLayoutMk cId="589304320" sldId="2147483656"/>
              <ac:spMk id="5" creationId="{7D895517-B87F-4701-BEE6-FC1325D2C842}"/>
            </ac:spMkLst>
          </pc:spChg>
          <pc:spChg chg="mod">
            <ac:chgData name="Joseph  Witcombe" userId="a2840d26-4401-46ce-837a-825901afe1b0" providerId="ADAL" clId="{42C5428C-92F3-4FCA-9AFB-A3A1B8EFD3F6}" dt="2022-03-12T22:23:57.525" v="2835" actId="207"/>
            <ac:spMkLst>
              <pc:docMk/>
              <pc:sldMasterMk cId="0" sldId="2147483648"/>
              <pc:sldLayoutMk cId="589304320" sldId="2147483656"/>
              <ac:spMk id="7" creationId="{FAB6E9EE-1EF4-49C3-8A60-76FBB6A2DEC7}"/>
            </ac:spMkLst>
          </pc:spChg>
        </pc:sldLayoutChg>
        <pc:sldLayoutChg chg="add mod modTransition setBg">
          <pc:chgData name="Joseph  Witcombe" userId="a2840d26-4401-46ce-837a-825901afe1b0" providerId="ADAL" clId="{42C5428C-92F3-4FCA-9AFB-A3A1B8EFD3F6}" dt="2022-03-12T21:48:10.278" v="2749"/>
          <pc:sldLayoutMkLst>
            <pc:docMk/>
            <pc:sldMasterMk cId="0" sldId="2147483648"/>
            <pc:sldLayoutMk cId="2379459929" sldId="2147483658"/>
          </pc:sldLayoutMkLst>
        </pc:sldLayoutChg>
      </pc:sldMasterChg>
    </pc:docChg>
  </pc:docChgLst>
  <pc:docChgLst>
    <pc:chgData name="Joseph  Witcombe" userId="S::joseph@purplebeard.co.uk::a2840d26-4401-46ce-837a-825901afe1b0" providerId="AD" clId="Web-{91B2B4A9-968D-A377-8840-9D6D9A914729}"/>
    <pc:docChg chg="modSld">
      <pc:chgData name="Joseph  Witcombe" userId="S::joseph@purplebeard.co.uk::a2840d26-4401-46ce-837a-825901afe1b0" providerId="AD" clId="Web-{91B2B4A9-968D-A377-8840-9D6D9A914729}" dt="2022-01-11T16:05:48.281" v="58"/>
      <pc:docMkLst>
        <pc:docMk/>
      </pc:docMkLst>
      <pc:sldChg chg="modNotes">
        <pc:chgData name="Joseph  Witcombe" userId="S::joseph@purplebeard.co.uk::a2840d26-4401-46ce-837a-825901afe1b0" providerId="AD" clId="Web-{91B2B4A9-968D-A377-8840-9D6D9A914729}" dt="2022-01-11T16:05:48.281" v="58"/>
        <pc:sldMkLst>
          <pc:docMk/>
          <pc:sldMk cId="1617218094" sldId="305"/>
        </pc:sldMkLst>
      </pc:sldChg>
    </pc:docChg>
  </pc:docChgLst>
  <pc:docChgLst>
    <pc:chgData name="Joseph  Witcombe" userId="S::joseph@purplebeard.co.uk::a2840d26-4401-46ce-837a-825901afe1b0" providerId="AD" clId="Web-{5821CCCE-E3E5-0210-77DC-CF8EC8B00AC8}"/>
    <pc:docChg chg="addSld delSld modSld sldOrd">
      <pc:chgData name="Joseph  Witcombe" userId="S::joseph@purplebeard.co.uk::a2840d26-4401-46ce-837a-825901afe1b0" providerId="AD" clId="Web-{5821CCCE-E3E5-0210-77DC-CF8EC8B00AC8}" dt="2022-01-06T23:45:41.420" v="4"/>
      <pc:docMkLst>
        <pc:docMk/>
      </pc:docMkLst>
      <pc:sldChg chg="modSp">
        <pc:chgData name="Joseph  Witcombe" userId="S::joseph@purplebeard.co.uk::a2840d26-4401-46ce-837a-825901afe1b0" providerId="AD" clId="Web-{5821CCCE-E3E5-0210-77DC-CF8EC8B00AC8}" dt="2022-01-06T23:04:40.100" v="0" actId="20577"/>
        <pc:sldMkLst>
          <pc:docMk/>
          <pc:sldMk cId="2950127719" sldId="299"/>
        </pc:sldMkLst>
        <pc:spChg chg="mod">
          <ac:chgData name="Joseph  Witcombe" userId="S::joseph@purplebeard.co.uk::a2840d26-4401-46ce-837a-825901afe1b0" providerId="AD" clId="Web-{5821CCCE-E3E5-0210-77DC-CF8EC8B00AC8}" dt="2022-01-06T23:04:40.100" v="0" actId="20577"/>
          <ac:spMkLst>
            <pc:docMk/>
            <pc:sldMk cId="2950127719" sldId="299"/>
            <ac:spMk id="2" creationId="{E3E9F866-B9A3-469E-AE33-EB840B39AC9A}"/>
          </ac:spMkLst>
        </pc:spChg>
      </pc:sldChg>
      <pc:sldChg chg="modSp del">
        <pc:chgData name="Joseph  Witcombe" userId="S::joseph@purplebeard.co.uk::a2840d26-4401-46ce-837a-825901afe1b0" providerId="AD" clId="Web-{5821CCCE-E3E5-0210-77DC-CF8EC8B00AC8}" dt="2022-01-06T23:45:41.420" v="4"/>
        <pc:sldMkLst>
          <pc:docMk/>
          <pc:sldMk cId="3306423913" sldId="311"/>
        </pc:sldMkLst>
        <pc:spChg chg="mod">
          <ac:chgData name="Joseph  Witcombe" userId="S::joseph@purplebeard.co.uk::a2840d26-4401-46ce-837a-825901afe1b0" providerId="AD" clId="Web-{5821CCCE-E3E5-0210-77DC-CF8EC8B00AC8}" dt="2022-01-06T23:04:44.490" v="1" actId="20577"/>
          <ac:spMkLst>
            <pc:docMk/>
            <pc:sldMk cId="3306423913" sldId="311"/>
            <ac:spMk id="2" creationId="{E3E9F866-B9A3-469E-AE33-EB840B39AC9A}"/>
          </ac:spMkLst>
        </pc:spChg>
      </pc:sldChg>
      <pc:sldChg chg="add ord">
        <pc:chgData name="Joseph  Witcombe" userId="S::joseph@purplebeard.co.uk::a2840d26-4401-46ce-837a-825901afe1b0" providerId="AD" clId="Web-{5821CCCE-E3E5-0210-77DC-CF8EC8B00AC8}" dt="2022-01-06T23:45:33.654" v="3"/>
        <pc:sldMkLst>
          <pc:docMk/>
          <pc:sldMk cId="3810088880" sldId="312"/>
        </pc:sldMkLst>
      </pc:sldChg>
    </pc:docChg>
  </pc:docChgLst>
  <pc:docChgLst>
    <pc:chgData name="Joseph  Witcombe" userId="S::joseph@purplebeard.co.uk::a2840d26-4401-46ce-837a-825901afe1b0" providerId="AD" clId="Web-{A8C16307-BEB3-80D4-872D-0A5AEFBBB789}"/>
    <pc:docChg chg="modSld">
      <pc:chgData name="Joseph  Witcombe" userId="S::joseph@purplebeard.co.uk::a2840d26-4401-46ce-837a-825901afe1b0" providerId="AD" clId="Web-{A8C16307-BEB3-80D4-872D-0A5AEFBBB789}" dt="2022-01-07T10:39:45.915" v="1" actId="1076"/>
      <pc:docMkLst>
        <pc:docMk/>
      </pc:docMkLst>
      <pc:sldChg chg="modSp">
        <pc:chgData name="Joseph  Witcombe" userId="S::joseph@purplebeard.co.uk::a2840d26-4401-46ce-837a-825901afe1b0" providerId="AD" clId="Web-{A8C16307-BEB3-80D4-872D-0A5AEFBBB789}" dt="2022-01-07T10:39:45.915" v="1" actId="1076"/>
        <pc:sldMkLst>
          <pc:docMk/>
          <pc:sldMk cId="1617218094" sldId="305"/>
        </pc:sldMkLst>
        <pc:grpChg chg="mod">
          <ac:chgData name="Joseph  Witcombe" userId="S::joseph@purplebeard.co.uk::a2840d26-4401-46ce-837a-825901afe1b0" providerId="AD" clId="Web-{A8C16307-BEB3-80D4-872D-0A5AEFBBB789}" dt="2022-01-07T10:39:45.915" v="1" actId="1076"/>
          <ac:grpSpMkLst>
            <pc:docMk/>
            <pc:sldMk cId="1617218094" sldId="305"/>
            <ac:grpSpMk id="28" creationId="{B19F215D-F583-4645-BBB4-4F7A9FA1B7EE}"/>
          </ac:grpSpMkLst>
        </pc:grpChg>
      </pc:sldChg>
    </pc:docChg>
  </pc:docChgLst>
  <pc:docChgLst>
    <pc:chgData name="Joseph  Witcombe" userId="S::joseph@purplebeard.co.uk::a2840d26-4401-46ce-837a-825901afe1b0" providerId="AD" clId="Web-{03A9D037-84CF-17D1-9E4B-6227C91DA45A}"/>
    <pc:docChg chg="delSld">
      <pc:chgData name="Joseph  Witcombe" userId="S::joseph@purplebeard.co.uk::a2840d26-4401-46ce-837a-825901afe1b0" providerId="AD" clId="Web-{03A9D037-84CF-17D1-9E4B-6227C91DA45A}" dt="2022-02-22T08:30:34.332" v="14"/>
      <pc:docMkLst>
        <pc:docMk/>
      </pc:docMkLst>
      <pc:sldChg chg="del">
        <pc:chgData name="Joseph  Witcombe" userId="S::joseph@purplebeard.co.uk::a2840d26-4401-46ce-837a-825901afe1b0" providerId="AD" clId="Web-{03A9D037-84CF-17D1-9E4B-6227C91DA45A}" dt="2022-02-22T08:30:34.316" v="4"/>
        <pc:sldMkLst>
          <pc:docMk/>
          <pc:sldMk cId="1416579771" sldId="282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16" v="3"/>
        <pc:sldMkLst>
          <pc:docMk/>
          <pc:sldMk cId="1833793626" sldId="295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16" v="2"/>
        <pc:sldMkLst>
          <pc:docMk/>
          <pc:sldMk cId="2746172092" sldId="296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16" v="1"/>
        <pc:sldMkLst>
          <pc:docMk/>
          <pc:sldMk cId="3908248978" sldId="297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07.378" v="0"/>
        <pc:sldMkLst>
          <pc:docMk/>
          <pc:sldMk cId="2679396320" sldId="323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8"/>
        <pc:sldMkLst>
          <pc:docMk/>
          <pc:sldMk cId="3771981671" sldId="326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7"/>
        <pc:sldMkLst>
          <pc:docMk/>
          <pc:sldMk cId="1941640991" sldId="327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6"/>
        <pc:sldMkLst>
          <pc:docMk/>
          <pc:sldMk cId="0" sldId="328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16" v="5"/>
        <pc:sldMkLst>
          <pc:docMk/>
          <pc:sldMk cId="1201546562" sldId="329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14"/>
        <pc:sldMkLst>
          <pc:docMk/>
          <pc:sldMk cId="3813558917" sldId="346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13"/>
        <pc:sldMkLst>
          <pc:docMk/>
          <pc:sldMk cId="1633531861" sldId="347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12"/>
        <pc:sldMkLst>
          <pc:docMk/>
          <pc:sldMk cId="2598976821" sldId="348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11"/>
        <pc:sldMkLst>
          <pc:docMk/>
          <pc:sldMk cId="919156798" sldId="349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10"/>
        <pc:sldMkLst>
          <pc:docMk/>
          <pc:sldMk cId="1523722584" sldId="350"/>
        </pc:sldMkLst>
      </pc:sldChg>
      <pc:sldChg chg="del">
        <pc:chgData name="Joseph  Witcombe" userId="S::joseph@purplebeard.co.uk::a2840d26-4401-46ce-837a-825901afe1b0" providerId="AD" clId="Web-{03A9D037-84CF-17D1-9E4B-6227C91DA45A}" dt="2022-02-22T08:30:34.332" v="9"/>
        <pc:sldMkLst>
          <pc:docMk/>
          <pc:sldMk cId="4239049177" sldId="351"/>
        </pc:sldMkLst>
      </pc:sldChg>
    </pc:docChg>
  </pc:docChgLst>
  <pc:docChgLst>
    <pc:chgData name="Joseph  Witcombe" userId="S::joseph@purplebeard.co.uk::a2840d26-4401-46ce-837a-825901afe1b0" providerId="AD" clId="Web-{8CD1058A-2E97-C32D-9245-2D4C3FED31F5}"/>
    <pc:docChg chg="addSld modSld sldOrd">
      <pc:chgData name="Joseph  Witcombe" userId="S::joseph@purplebeard.co.uk::a2840d26-4401-46ce-837a-825901afe1b0" providerId="AD" clId="Web-{8CD1058A-2E97-C32D-9245-2D4C3FED31F5}" dt="2022-03-16T01:05:41.213" v="127" actId="1076"/>
      <pc:docMkLst>
        <pc:docMk/>
      </pc:docMkLst>
      <pc:sldChg chg="modSp">
        <pc:chgData name="Joseph  Witcombe" userId="S::joseph@purplebeard.co.uk::a2840d26-4401-46ce-837a-825901afe1b0" providerId="AD" clId="Web-{8CD1058A-2E97-C32D-9245-2D4C3FED31F5}" dt="2022-03-16T01:03:10.257" v="87" actId="20577"/>
        <pc:sldMkLst>
          <pc:docMk/>
          <pc:sldMk cId="0" sldId="256"/>
        </pc:sldMkLst>
        <pc:spChg chg="mod">
          <ac:chgData name="Joseph  Witcombe" userId="S::joseph@purplebeard.co.uk::a2840d26-4401-46ce-837a-825901afe1b0" providerId="AD" clId="Web-{8CD1058A-2E97-C32D-9245-2D4C3FED31F5}" dt="2022-03-16T01:03:10.257" v="87" actId="20577"/>
          <ac:spMkLst>
            <pc:docMk/>
            <pc:sldMk cId="0" sldId="256"/>
            <ac:spMk id="45" creationId="{00000000-0000-0000-0000-000000000000}"/>
          </ac:spMkLst>
        </pc:spChg>
      </pc:sldChg>
      <pc:sldChg chg="modSp">
        <pc:chgData name="Joseph  Witcombe" userId="S::joseph@purplebeard.co.uk::a2840d26-4401-46ce-837a-825901afe1b0" providerId="AD" clId="Web-{8CD1058A-2E97-C32D-9245-2D4C3FED31F5}" dt="2022-03-16T01:05:05.791" v="124" actId="20577"/>
        <pc:sldMkLst>
          <pc:docMk/>
          <pc:sldMk cId="2791281453" sldId="303"/>
        </pc:sldMkLst>
        <pc:spChg chg="mod">
          <ac:chgData name="Joseph  Witcombe" userId="S::joseph@purplebeard.co.uk::a2840d26-4401-46ce-837a-825901afe1b0" providerId="AD" clId="Web-{8CD1058A-2E97-C32D-9245-2D4C3FED31F5}" dt="2022-03-16T01:05:05.791" v="124" actId="20577"/>
          <ac:spMkLst>
            <pc:docMk/>
            <pc:sldMk cId="2791281453" sldId="303"/>
            <ac:spMk id="315" creationId="{00000000-0000-0000-0000-000000000000}"/>
          </ac:spMkLst>
        </pc:spChg>
      </pc:sldChg>
      <pc:sldChg chg="modSp add ord replId">
        <pc:chgData name="Joseph  Witcombe" userId="S::joseph@purplebeard.co.uk::a2840d26-4401-46ce-837a-825901afe1b0" providerId="AD" clId="Web-{8CD1058A-2E97-C32D-9245-2D4C3FED31F5}" dt="2022-03-16T01:02:34.896" v="86" actId="20577"/>
        <pc:sldMkLst>
          <pc:docMk/>
          <pc:sldMk cId="50399030" sldId="360"/>
        </pc:sldMkLst>
        <pc:spChg chg="mod">
          <ac:chgData name="Joseph  Witcombe" userId="S::joseph@purplebeard.co.uk::a2840d26-4401-46ce-837a-825901afe1b0" providerId="AD" clId="Web-{8CD1058A-2E97-C32D-9245-2D4C3FED31F5}" dt="2022-03-16T00:59:06.516" v="8" actId="20577"/>
          <ac:spMkLst>
            <pc:docMk/>
            <pc:sldMk cId="50399030" sldId="360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8CD1058A-2E97-C32D-9245-2D4C3FED31F5}" dt="2022-03-16T01:02:34.896" v="86" actId="20577"/>
          <ac:spMkLst>
            <pc:docMk/>
            <pc:sldMk cId="50399030" sldId="360"/>
            <ac:spMk id="6" creationId="{EE1C1393-6558-4322-A1C5-F582FED6201F}"/>
          </ac:spMkLst>
        </pc:spChg>
      </pc:sldChg>
      <pc:sldChg chg="modSp add ord">
        <pc:chgData name="Joseph  Witcombe" userId="S::joseph@purplebeard.co.uk::a2840d26-4401-46ce-837a-825901afe1b0" providerId="AD" clId="Web-{8CD1058A-2E97-C32D-9245-2D4C3FED31F5}" dt="2022-03-16T01:05:41.213" v="127" actId="1076"/>
        <pc:sldMkLst>
          <pc:docMk/>
          <pc:sldMk cId="3507162090" sldId="361"/>
        </pc:sldMkLst>
        <pc:spChg chg="mod">
          <ac:chgData name="Joseph  Witcombe" userId="S::joseph@purplebeard.co.uk::a2840d26-4401-46ce-837a-825901afe1b0" providerId="AD" clId="Web-{8CD1058A-2E97-C32D-9245-2D4C3FED31F5}" dt="2022-03-16T01:05:41.213" v="127" actId="1076"/>
          <ac:spMkLst>
            <pc:docMk/>
            <pc:sldMk cId="3507162090" sldId="361"/>
            <ac:spMk id="313" creationId="{00000000-0000-0000-0000-000000000000}"/>
          </ac:spMkLst>
        </pc:spChg>
        <pc:spChg chg="mod">
          <ac:chgData name="Joseph  Witcombe" userId="S::joseph@purplebeard.co.uk::a2840d26-4401-46ce-837a-825901afe1b0" providerId="AD" clId="Web-{8CD1058A-2E97-C32D-9245-2D4C3FED31F5}" dt="2022-03-16T01:04:56.166" v="118" actId="20577"/>
          <ac:spMkLst>
            <pc:docMk/>
            <pc:sldMk cId="3507162090" sldId="361"/>
            <ac:spMk id="315" creationId="{00000000-0000-0000-0000-000000000000}"/>
          </ac:spMkLst>
        </pc:spChg>
      </pc:sldChg>
    </pc:docChg>
  </pc:docChgLst>
  <pc:docChgLst>
    <pc:chgData name="Joseph  Witcombe" userId="a2840d26-4401-46ce-837a-825901afe1b0" providerId="ADAL" clId="{D9DD91F3-A463-4B3B-9917-5B1647E22DAC}"/>
    <pc:docChg chg="undo custSel modSld">
      <pc:chgData name="Joseph  Witcombe" userId="a2840d26-4401-46ce-837a-825901afe1b0" providerId="ADAL" clId="{D9DD91F3-A463-4B3B-9917-5B1647E22DAC}" dt="2022-04-01T03:09:50.089" v="262" actId="478"/>
      <pc:docMkLst>
        <pc:docMk/>
      </pc:docMkLst>
      <pc:sldChg chg="addSp delSp modSp mod modClrScheme chgLayout">
        <pc:chgData name="Joseph  Witcombe" userId="a2840d26-4401-46ce-837a-825901afe1b0" providerId="ADAL" clId="{D9DD91F3-A463-4B3B-9917-5B1647E22DAC}" dt="2022-04-01T03:09:50.089" v="262" actId="478"/>
        <pc:sldMkLst>
          <pc:docMk/>
          <pc:sldMk cId="2791281453" sldId="303"/>
        </pc:sldMkLst>
        <pc:spChg chg="add mod ord">
          <ac:chgData name="Joseph  Witcombe" userId="a2840d26-4401-46ce-837a-825901afe1b0" providerId="ADAL" clId="{D9DD91F3-A463-4B3B-9917-5B1647E22DAC}" dt="2022-04-01T03:09:16.748" v="260" actId="20577"/>
          <ac:spMkLst>
            <pc:docMk/>
            <pc:sldMk cId="2791281453" sldId="303"/>
            <ac:spMk id="3" creationId="{29FDD405-2422-4245-9B7B-84B9A14B2262}"/>
          </ac:spMkLst>
        </pc:spChg>
        <pc:spChg chg="add del mod">
          <ac:chgData name="Joseph  Witcombe" userId="a2840d26-4401-46ce-837a-825901afe1b0" providerId="ADAL" clId="{D9DD91F3-A463-4B3B-9917-5B1647E22DAC}" dt="2022-04-01T03:04:45.274" v="1"/>
          <ac:spMkLst>
            <pc:docMk/>
            <pc:sldMk cId="2791281453" sldId="303"/>
            <ac:spMk id="5" creationId="{E0511D6A-243E-41AA-A53A-DCA05A8C5B23}"/>
          </ac:spMkLst>
        </pc:spChg>
        <pc:spChg chg="add del mod">
          <ac:chgData name="Joseph  Witcombe" userId="a2840d26-4401-46ce-837a-825901afe1b0" providerId="ADAL" clId="{D9DD91F3-A463-4B3B-9917-5B1647E22DAC}" dt="2022-04-01T03:04:45.274" v="1"/>
          <ac:spMkLst>
            <pc:docMk/>
            <pc:sldMk cId="2791281453" sldId="303"/>
            <ac:spMk id="6" creationId="{6D0A4E1B-FEF0-4917-AE1C-0A0B5E12C62C}"/>
          </ac:spMkLst>
        </pc:spChg>
        <pc:spChg chg="add del mod">
          <ac:chgData name="Joseph  Witcombe" userId="a2840d26-4401-46ce-837a-825901afe1b0" providerId="ADAL" clId="{D9DD91F3-A463-4B3B-9917-5B1647E22DAC}" dt="2022-04-01T03:05:56.614" v="11" actId="478"/>
          <ac:spMkLst>
            <pc:docMk/>
            <pc:sldMk cId="2791281453" sldId="303"/>
            <ac:spMk id="8" creationId="{AA7D98EF-9538-4983-9A9A-AF6933F01DB3}"/>
          </ac:spMkLst>
        </pc:spChg>
        <pc:spChg chg="mod ord">
          <ac:chgData name="Joseph  Witcombe" userId="a2840d26-4401-46ce-837a-825901afe1b0" providerId="ADAL" clId="{D9DD91F3-A463-4B3B-9917-5B1647E22DAC}" dt="2022-04-01T03:06:42.061" v="22" actId="255"/>
          <ac:spMkLst>
            <pc:docMk/>
            <pc:sldMk cId="2791281453" sldId="303"/>
            <ac:spMk id="315" creationId="{00000000-0000-0000-0000-000000000000}"/>
          </ac:spMkLst>
        </pc:spChg>
        <pc:picChg chg="add del mod">
          <ac:chgData name="Joseph  Witcombe" userId="a2840d26-4401-46ce-837a-825901afe1b0" providerId="ADAL" clId="{D9DD91F3-A463-4B3B-9917-5B1647E22DAC}" dt="2022-04-01T03:05:15.319" v="6" actId="478"/>
          <ac:picMkLst>
            <pc:docMk/>
            <pc:sldMk cId="2791281453" sldId="303"/>
            <ac:picMk id="2" creationId="{8F4CA864-7C98-4D29-A721-D2477312CA39}"/>
          </ac:picMkLst>
        </pc:picChg>
        <pc:cxnChg chg="del mod">
          <ac:chgData name="Joseph  Witcombe" userId="a2840d26-4401-46ce-837a-825901afe1b0" providerId="ADAL" clId="{D9DD91F3-A463-4B3B-9917-5B1647E22DAC}" dt="2022-04-01T03:09:50.089" v="262" actId="478"/>
          <ac:cxnSpMkLst>
            <pc:docMk/>
            <pc:sldMk cId="2791281453" sldId="303"/>
            <ac:cxnSpMk id="316" creationId="{00000000-0000-0000-0000-000000000000}"/>
          </ac:cxnSpMkLst>
        </pc:cxnChg>
      </pc:sldChg>
    </pc:docChg>
  </pc:docChgLst>
  <pc:docChgLst>
    <pc:chgData name="Joseph  Witcombe" userId="S::joseph@purplebeard.co.uk::a2840d26-4401-46ce-837a-825901afe1b0" providerId="AD" clId="Web-{2C325D46-CD15-4B0F-9367-7A14E7C7187F}"/>
    <pc:docChg chg="delSld">
      <pc:chgData name="Joseph  Witcombe" userId="S::joseph@purplebeard.co.uk::a2840d26-4401-46ce-837a-825901afe1b0" providerId="AD" clId="Web-{2C325D46-CD15-4B0F-9367-7A14E7C7187F}" dt="2022-01-20T02:54:52.327" v="5"/>
      <pc:docMkLst>
        <pc:docMk/>
      </pc:docMkLst>
      <pc:sldChg chg="del">
        <pc:chgData name="Joseph  Witcombe" userId="S::joseph@purplebeard.co.uk::a2840d26-4401-46ce-837a-825901afe1b0" providerId="AD" clId="Web-{2C325D46-CD15-4B0F-9367-7A14E7C7187F}" dt="2022-01-20T02:54:52.327" v="5"/>
        <pc:sldMkLst>
          <pc:docMk/>
          <pc:sldMk cId="0" sldId="284"/>
        </pc:sldMkLst>
      </pc:sldChg>
      <pc:sldChg chg="del">
        <pc:chgData name="Joseph  Witcombe" userId="S::joseph@purplebeard.co.uk::a2840d26-4401-46ce-837a-825901afe1b0" providerId="AD" clId="Web-{2C325D46-CD15-4B0F-9367-7A14E7C7187F}" dt="2022-01-20T02:54:47.170" v="3"/>
        <pc:sldMkLst>
          <pc:docMk/>
          <pc:sldMk cId="2950127719" sldId="299"/>
        </pc:sldMkLst>
      </pc:sldChg>
      <pc:sldChg chg="del">
        <pc:chgData name="Joseph  Witcombe" userId="S::joseph@purplebeard.co.uk::a2840d26-4401-46ce-837a-825901afe1b0" providerId="AD" clId="Web-{2C325D46-CD15-4B0F-9367-7A14E7C7187F}" dt="2022-01-20T02:54:47.170" v="4"/>
        <pc:sldMkLst>
          <pc:docMk/>
          <pc:sldMk cId="1302601540" sldId="301"/>
        </pc:sldMkLst>
      </pc:sldChg>
      <pc:sldChg chg="del">
        <pc:chgData name="Joseph  Witcombe" userId="S::joseph@purplebeard.co.uk::a2840d26-4401-46ce-837a-825901afe1b0" providerId="AD" clId="Web-{2C325D46-CD15-4B0F-9367-7A14E7C7187F}" dt="2022-01-20T02:54:47.155" v="1"/>
        <pc:sldMkLst>
          <pc:docMk/>
          <pc:sldMk cId="2075643610" sldId="310"/>
        </pc:sldMkLst>
      </pc:sldChg>
      <pc:sldChg chg="del">
        <pc:chgData name="Joseph  Witcombe" userId="S::joseph@purplebeard.co.uk::a2840d26-4401-46ce-837a-825901afe1b0" providerId="AD" clId="Web-{2C325D46-CD15-4B0F-9367-7A14E7C7187F}" dt="2022-01-20T02:54:47.155" v="2"/>
        <pc:sldMkLst>
          <pc:docMk/>
          <pc:sldMk cId="3810088880" sldId="312"/>
        </pc:sldMkLst>
      </pc:sldChg>
      <pc:sldChg chg="del">
        <pc:chgData name="Joseph  Witcombe" userId="S::joseph@purplebeard.co.uk::a2840d26-4401-46ce-837a-825901afe1b0" providerId="AD" clId="Web-{2C325D46-CD15-4B0F-9367-7A14E7C7187F}" dt="2022-01-20T02:54:47.155" v="0"/>
        <pc:sldMkLst>
          <pc:docMk/>
          <pc:sldMk cId="433317216" sldId="313"/>
        </pc:sldMkLst>
      </pc:sldChg>
    </pc:docChg>
  </pc:docChgLst>
  <pc:docChgLst>
    <pc:chgData name="Joseph  Witcombe" userId="S::joseph@purplebeard.co.uk::a2840d26-4401-46ce-837a-825901afe1b0" providerId="AD" clId="Web-{D43083A2-CF89-C448-B425-5EF1EF11A985}"/>
    <pc:docChg chg="addSld delSld modSld">
      <pc:chgData name="Joseph  Witcombe" userId="S::joseph@purplebeard.co.uk::a2840d26-4401-46ce-837a-825901afe1b0" providerId="AD" clId="Web-{D43083A2-CF89-C448-B425-5EF1EF11A985}" dt="2021-12-28T16:18:27.491" v="41" actId="14100"/>
      <pc:docMkLst>
        <pc:docMk/>
      </pc:docMkLst>
      <pc:sldChg chg="addSp modSp">
        <pc:chgData name="Joseph  Witcombe" userId="S::joseph@purplebeard.co.uk::a2840d26-4401-46ce-837a-825901afe1b0" providerId="AD" clId="Web-{D43083A2-CF89-C448-B425-5EF1EF11A985}" dt="2021-12-28T16:18:27.491" v="41" actId="14100"/>
        <pc:sldMkLst>
          <pc:docMk/>
          <pc:sldMk cId="3687360637" sldId="293"/>
        </pc:sldMkLst>
        <pc:picChg chg="add mod">
          <ac:chgData name="Joseph  Witcombe" userId="S::joseph@purplebeard.co.uk::a2840d26-4401-46ce-837a-825901afe1b0" providerId="AD" clId="Web-{D43083A2-CF89-C448-B425-5EF1EF11A985}" dt="2021-12-28T16:18:27.491" v="41" actId="14100"/>
          <ac:picMkLst>
            <pc:docMk/>
            <pc:sldMk cId="3687360637" sldId="293"/>
            <ac:picMk id="3" creationId="{5A16188E-FB15-4784-AD31-CBE87FC25F16}"/>
          </ac:picMkLst>
        </pc:picChg>
      </pc:sldChg>
      <pc:sldChg chg="modNotes">
        <pc:chgData name="Joseph  Witcombe" userId="S::joseph@purplebeard.co.uk::a2840d26-4401-46ce-837a-825901afe1b0" providerId="AD" clId="Web-{D43083A2-CF89-C448-B425-5EF1EF11A985}" dt="2021-12-28T16:15:19.636" v="37"/>
        <pc:sldMkLst>
          <pc:docMk/>
          <pc:sldMk cId="3588611987" sldId="297"/>
        </pc:sldMkLst>
      </pc:sldChg>
      <pc:sldChg chg="del">
        <pc:chgData name="Joseph  Witcombe" userId="S::joseph@purplebeard.co.uk::a2840d26-4401-46ce-837a-825901afe1b0" providerId="AD" clId="Web-{D43083A2-CF89-C448-B425-5EF1EF11A985}" dt="2021-12-28T16:10:17.056" v="3"/>
        <pc:sldMkLst>
          <pc:docMk/>
          <pc:sldMk cId="4288971334" sldId="300"/>
        </pc:sldMkLst>
      </pc:sldChg>
      <pc:sldChg chg="add del">
        <pc:chgData name="Joseph  Witcombe" userId="S::joseph@purplebeard.co.uk::a2840d26-4401-46ce-837a-825901afe1b0" providerId="AD" clId="Web-{D43083A2-CF89-C448-B425-5EF1EF11A985}" dt="2021-12-28T16:10:07.274" v="1"/>
        <pc:sldMkLst>
          <pc:docMk/>
          <pc:sldMk cId="1026689134" sldId="301"/>
        </pc:sldMkLst>
      </pc:sldChg>
      <pc:sldChg chg="add">
        <pc:chgData name="Joseph  Witcombe" userId="S::joseph@purplebeard.co.uk::a2840d26-4401-46ce-837a-825901afe1b0" providerId="AD" clId="Web-{D43083A2-CF89-C448-B425-5EF1EF11A985}" dt="2021-12-28T16:10:09.915" v="2"/>
        <pc:sldMkLst>
          <pc:docMk/>
          <pc:sldMk cId="1302601540" sldId="301"/>
        </pc:sldMkLst>
      </pc:sldChg>
    </pc:docChg>
  </pc:docChgLst>
  <pc:docChgLst>
    <pc:chgData name="Joseph  Witcombe" userId="S::joseph@purplebeard.co.uk::a2840d26-4401-46ce-837a-825901afe1b0" providerId="AD" clId="Web-{4036AD80-5DA0-18BD-7037-09D07AC4A902}"/>
    <pc:docChg chg="addSld modSld sldOrd">
      <pc:chgData name="Joseph  Witcombe" userId="S::joseph@purplebeard.co.uk::a2840d26-4401-46ce-837a-825901afe1b0" providerId="AD" clId="Web-{4036AD80-5DA0-18BD-7037-09D07AC4A902}" dt="2022-04-02T04:09:46.788" v="210" actId="20577"/>
      <pc:docMkLst>
        <pc:docMk/>
      </pc:docMkLst>
      <pc:sldChg chg="modSp">
        <pc:chgData name="Joseph  Witcombe" userId="S::joseph@purplebeard.co.uk::a2840d26-4401-46ce-837a-825901afe1b0" providerId="AD" clId="Web-{4036AD80-5DA0-18BD-7037-09D07AC4A902}" dt="2022-04-01T23:50:51.862" v="12" actId="20577"/>
        <pc:sldMkLst>
          <pc:docMk/>
          <pc:sldMk cId="1418466649" sldId="314"/>
        </pc:sldMkLst>
        <pc:spChg chg="mod">
          <ac:chgData name="Joseph  Witcombe" userId="S::joseph@purplebeard.co.uk::a2840d26-4401-46ce-837a-825901afe1b0" providerId="AD" clId="Web-{4036AD80-5DA0-18BD-7037-09D07AC4A902}" dt="2022-04-01T23:50:51.862" v="12" actId="20577"/>
          <ac:spMkLst>
            <pc:docMk/>
            <pc:sldMk cId="1418466649" sldId="314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4036AD80-5DA0-18BD-7037-09D07AC4A902}" dt="2022-04-01T23:44:46.960" v="0" actId="20577"/>
        <pc:sldMkLst>
          <pc:docMk/>
          <pc:sldMk cId="3048117351" sldId="354"/>
        </pc:sldMkLst>
        <pc:spChg chg="mod">
          <ac:chgData name="Joseph  Witcombe" userId="S::joseph@purplebeard.co.uk::a2840d26-4401-46ce-837a-825901afe1b0" providerId="AD" clId="Web-{4036AD80-5DA0-18BD-7037-09D07AC4A902}" dt="2022-04-01T23:44:46.960" v="0" actId="20577"/>
          <ac:spMkLst>
            <pc:docMk/>
            <pc:sldMk cId="3048117351" sldId="354"/>
            <ac:spMk id="5" creationId="{0099BD30-72C3-41AB-90E8-CD4411A2E037}"/>
          </ac:spMkLst>
        </pc:spChg>
      </pc:sldChg>
      <pc:sldChg chg="modSp">
        <pc:chgData name="Joseph  Witcombe" userId="S::joseph@purplebeard.co.uk::a2840d26-4401-46ce-837a-825901afe1b0" providerId="AD" clId="Web-{4036AD80-5DA0-18BD-7037-09D07AC4A902}" dt="2022-04-02T04:09:46.788" v="210" actId="20577"/>
        <pc:sldMkLst>
          <pc:docMk/>
          <pc:sldMk cId="50399030" sldId="360"/>
        </pc:sldMkLst>
        <pc:spChg chg="mod">
          <ac:chgData name="Joseph  Witcombe" userId="S::joseph@purplebeard.co.uk::a2840d26-4401-46ce-837a-825901afe1b0" providerId="AD" clId="Web-{4036AD80-5DA0-18BD-7037-09D07AC4A902}" dt="2022-04-02T04:09:46.788" v="210" actId="20577"/>
          <ac:spMkLst>
            <pc:docMk/>
            <pc:sldMk cId="50399030" sldId="360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4036AD80-5DA0-18BD-7037-09D07AC4A902}" dt="2022-04-01T23:54:05.495" v="85" actId="20577"/>
        <pc:sldMkLst>
          <pc:docMk/>
          <pc:sldMk cId="2082944237" sldId="363"/>
        </pc:sldMkLst>
        <pc:spChg chg="mod">
          <ac:chgData name="Joseph  Witcombe" userId="S::joseph@purplebeard.co.uk::a2840d26-4401-46ce-837a-825901afe1b0" providerId="AD" clId="Web-{4036AD80-5DA0-18BD-7037-09D07AC4A902}" dt="2022-04-01T23:54:05.495" v="85" actId="20577"/>
          <ac:spMkLst>
            <pc:docMk/>
            <pc:sldMk cId="2082944237" sldId="363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4036AD80-5DA0-18BD-7037-09D07AC4A902}" dt="2022-04-02T01:06:55.927" v="192" actId="20577"/>
        <pc:sldMkLst>
          <pc:docMk/>
          <pc:sldMk cId="557832638" sldId="364"/>
        </pc:sldMkLst>
        <pc:spChg chg="mod">
          <ac:chgData name="Joseph  Witcombe" userId="S::joseph@purplebeard.co.uk::a2840d26-4401-46ce-837a-825901afe1b0" providerId="AD" clId="Web-{4036AD80-5DA0-18BD-7037-09D07AC4A902}" dt="2022-04-02T01:06:55.927" v="192" actId="20577"/>
          <ac:spMkLst>
            <pc:docMk/>
            <pc:sldMk cId="557832638" sldId="364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4036AD80-5DA0-18BD-7037-09D07AC4A902}" dt="2022-04-02T01:45:47.432" v="206" actId="20577"/>
        <pc:sldMkLst>
          <pc:docMk/>
          <pc:sldMk cId="2648142569" sldId="367"/>
        </pc:sldMkLst>
        <pc:spChg chg="mod">
          <ac:chgData name="Joseph  Witcombe" userId="S::joseph@purplebeard.co.uk::a2840d26-4401-46ce-837a-825901afe1b0" providerId="AD" clId="Web-{4036AD80-5DA0-18BD-7037-09D07AC4A902}" dt="2022-04-02T01:45:47.432" v="206" actId="20577"/>
          <ac:spMkLst>
            <pc:docMk/>
            <pc:sldMk cId="2648142569" sldId="367"/>
            <ac:spMk id="4" creationId="{B27088D0-845E-4D9B-AE67-2D75F839248D}"/>
          </ac:spMkLst>
        </pc:spChg>
        <pc:spChg chg="mod">
          <ac:chgData name="Joseph  Witcombe" userId="S::joseph@purplebeard.co.uk::a2840d26-4401-46ce-837a-825901afe1b0" providerId="AD" clId="Web-{4036AD80-5DA0-18BD-7037-09D07AC4A902}" dt="2022-04-02T01:40:10.343" v="202" actId="20577"/>
          <ac:spMkLst>
            <pc:docMk/>
            <pc:sldMk cId="2648142569" sldId="367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4036AD80-5DA0-18BD-7037-09D07AC4A902}" dt="2022-04-02T01:51:35.817" v="208" actId="20577"/>
        <pc:sldMkLst>
          <pc:docMk/>
          <pc:sldMk cId="3015575786" sldId="368"/>
        </pc:sldMkLst>
        <pc:spChg chg="mod">
          <ac:chgData name="Joseph  Witcombe" userId="S::joseph@purplebeard.co.uk::a2840d26-4401-46ce-837a-825901afe1b0" providerId="AD" clId="Web-{4036AD80-5DA0-18BD-7037-09D07AC4A902}" dt="2022-04-02T01:51:35.817" v="208" actId="20577"/>
          <ac:spMkLst>
            <pc:docMk/>
            <pc:sldMk cId="3015575786" sldId="368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4036AD80-5DA0-18BD-7037-09D07AC4A902}" dt="2022-04-02T00:00:25.869" v="98" actId="20577"/>
        <pc:sldMkLst>
          <pc:docMk/>
          <pc:sldMk cId="3775363391" sldId="371"/>
        </pc:sldMkLst>
        <pc:spChg chg="mod">
          <ac:chgData name="Joseph  Witcombe" userId="S::joseph@purplebeard.co.uk::a2840d26-4401-46ce-837a-825901afe1b0" providerId="AD" clId="Web-{4036AD80-5DA0-18BD-7037-09D07AC4A902}" dt="2022-04-02T00:00:25.869" v="98" actId="20577"/>
          <ac:spMkLst>
            <pc:docMk/>
            <pc:sldMk cId="3775363391" sldId="371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4036AD80-5DA0-18BD-7037-09D07AC4A902}" dt="2022-04-02T00:05:22.392" v="108" actId="20577"/>
        <pc:sldMkLst>
          <pc:docMk/>
          <pc:sldMk cId="1795215848" sldId="373"/>
        </pc:sldMkLst>
        <pc:spChg chg="mod">
          <ac:chgData name="Joseph  Witcombe" userId="S::joseph@purplebeard.co.uk::a2840d26-4401-46ce-837a-825901afe1b0" providerId="AD" clId="Web-{4036AD80-5DA0-18BD-7037-09D07AC4A902}" dt="2022-04-02T00:05:22.392" v="108" actId="20577"/>
          <ac:spMkLst>
            <pc:docMk/>
            <pc:sldMk cId="1795215848" sldId="373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4036AD80-5DA0-18BD-7037-09D07AC4A902}" dt="2022-04-02T00:20:27.889" v="188" actId="20577"/>
        <pc:sldMkLst>
          <pc:docMk/>
          <pc:sldMk cId="4038915554" sldId="376"/>
        </pc:sldMkLst>
        <pc:spChg chg="mod">
          <ac:chgData name="Joseph  Witcombe" userId="S::joseph@purplebeard.co.uk::a2840d26-4401-46ce-837a-825901afe1b0" providerId="AD" clId="Web-{4036AD80-5DA0-18BD-7037-09D07AC4A902}" dt="2022-04-02T00:20:27.889" v="188" actId="20577"/>
          <ac:spMkLst>
            <pc:docMk/>
            <pc:sldMk cId="4038915554" sldId="376"/>
            <ac:spMk id="6" creationId="{EE1C1393-6558-4322-A1C5-F582FED6201F}"/>
          </ac:spMkLst>
        </pc:spChg>
      </pc:sldChg>
      <pc:sldChg chg="modSp ord">
        <pc:chgData name="Joseph  Witcombe" userId="S::joseph@purplebeard.co.uk::a2840d26-4401-46ce-837a-825901afe1b0" providerId="AD" clId="Web-{4036AD80-5DA0-18BD-7037-09D07AC4A902}" dt="2022-04-01T23:56:10.170" v="88"/>
        <pc:sldMkLst>
          <pc:docMk/>
          <pc:sldMk cId="1602742793" sldId="377"/>
        </pc:sldMkLst>
        <pc:spChg chg="mod">
          <ac:chgData name="Joseph  Witcombe" userId="S::joseph@purplebeard.co.uk::a2840d26-4401-46ce-837a-825901afe1b0" providerId="AD" clId="Web-{4036AD80-5DA0-18BD-7037-09D07AC4A902}" dt="2022-04-01T23:50:24.877" v="2" actId="20577"/>
          <ac:spMkLst>
            <pc:docMk/>
            <pc:sldMk cId="1602742793" sldId="377"/>
            <ac:spMk id="6" creationId="{EE1C1393-6558-4322-A1C5-F582FED6201F}"/>
          </ac:spMkLst>
        </pc:spChg>
      </pc:sldChg>
      <pc:sldChg chg="modSp add ord replId">
        <pc:chgData name="Joseph  Witcombe" userId="S::joseph@purplebeard.co.uk::a2840d26-4401-46ce-837a-825901afe1b0" providerId="AD" clId="Web-{4036AD80-5DA0-18BD-7037-09D07AC4A902}" dt="2022-04-01T23:54:14.355" v="87" actId="20577"/>
        <pc:sldMkLst>
          <pc:docMk/>
          <pc:sldMk cId="2705264090" sldId="385"/>
        </pc:sldMkLst>
        <pc:spChg chg="mod">
          <ac:chgData name="Joseph  Witcombe" userId="S::joseph@purplebeard.co.uk::a2840d26-4401-46ce-837a-825901afe1b0" providerId="AD" clId="Web-{4036AD80-5DA0-18BD-7037-09D07AC4A902}" dt="2022-04-01T23:54:14.355" v="87" actId="20577"/>
          <ac:spMkLst>
            <pc:docMk/>
            <pc:sldMk cId="2705264090" sldId="385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4036AD80-5DA0-18BD-7037-09D07AC4A902}" dt="2022-04-01T23:52:58.103" v="81" actId="20577"/>
          <ac:spMkLst>
            <pc:docMk/>
            <pc:sldMk cId="2705264090" sldId="385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8C66C8F1-7EA6-BB03-B5C1-E299B9C842A5}"/>
    <pc:docChg chg="addSld modSld sldOrd">
      <pc:chgData name="Joseph  Witcombe" userId="S::joseph@purplebeard.co.uk::a2840d26-4401-46ce-837a-825901afe1b0" providerId="AD" clId="Web-{8C66C8F1-7EA6-BB03-B5C1-E299B9C842A5}" dt="2021-12-30T03:28:32.914" v="463"/>
      <pc:docMkLst>
        <pc:docMk/>
      </pc:docMkLst>
      <pc:sldChg chg="ord">
        <pc:chgData name="Joseph  Witcombe" userId="S::joseph@purplebeard.co.uk::a2840d26-4401-46ce-837a-825901afe1b0" providerId="AD" clId="Web-{8C66C8F1-7EA6-BB03-B5C1-E299B9C842A5}" dt="2021-12-29T19:33:40.651" v="84"/>
        <pc:sldMkLst>
          <pc:docMk/>
          <pc:sldMk cId="0" sldId="284"/>
        </pc:sldMkLst>
      </pc:sldChg>
      <pc:sldChg chg="modNotes">
        <pc:chgData name="Joseph  Witcombe" userId="S::joseph@purplebeard.co.uk::a2840d26-4401-46ce-837a-825901afe1b0" providerId="AD" clId="Web-{8C66C8F1-7EA6-BB03-B5C1-E299B9C842A5}" dt="2021-12-29T19:32:39.256" v="81"/>
        <pc:sldMkLst>
          <pc:docMk/>
          <pc:sldMk cId="3588611987" sldId="297"/>
        </pc:sldMkLst>
      </pc:sldChg>
      <pc:sldChg chg="addSp delSp modSp modNotes">
        <pc:chgData name="Joseph  Witcombe" userId="S::joseph@purplebeard.co.uk::a2840d26-4401-46ce-837a-825901afe1b0" providerId="AD" clId="Web-{8C66C8F1-7EA6-BB03-B5C1-E299B9C842A5}" dt="2021-12-30T01:58:51.121" v="304" actId="20577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8C66C8F1-7EA6-BB03-B5C1-E299B9C842A5}" dt="2021-12-30T01:58:51.121" v="304" actId="20577"/>
          <ac:spMkLst>
            <pc:docMk/>
            <pc:sldMk cId="1905242167" sldId="298"/>
            <ac:spMk id="2" creationId="{E3E9F866-B9A3-469E-AE33-EB840B39AC9A}"/>
          </ac:spMkLst>
        </pc:spChg>
        <pc:spChg chg="add mod">
          <ac:chgData name="Joseph  Witcombe" userId="S::joseph@purplebeard.co.uk::a2840d26-4401-46ce-837a-825901afe1b0" providerId="AD" clId="Web-{8C66C8F1-7EA6-BB03-B5C1-E299B9C842A5}" dt="2021-12-30T01:46:36.584" v="294" actId="20577"/>
          <ac:spMkLst>
            <pc:docMk/>
            <pc:sldMk cId="1905242167" sldId="298"/>
            <ac:spMk id="4" creationId="{CDD22059-14EE-465D-A240-7265D0041005}"/>
          </ac:spMkLst>
        </pc:spChg>
        <pc:spChg chg="del">
          <ac:chgData name="Joseph  Witcombe" userId="S::joseph@purplebeard.co.uk::a2840d26-4401-46ce-837a-825901afe1b0" providerId="AD" clId="Web-{8C66C8F1-7EA6-BB03-B5C1-E299B9C842A5}" dt="2021-12-30T01:38:32.428" v="92"/>
          <ac:spMkLst>
            <pc:docMk/>
            <pc:sldMk cId="1905242167" sldId="298"/>
            <ac:spMk id="103" creationId="{00000000-0000-0000-0000-000000000000}"/>
          </ac:spMkLst>
        </pc:spChg>
        <pc:picChg chg="add del mod">
          <ac:chgData name="Joseph  Witcombe" userId="S::joseph@purplebeard.co.uk::a2840d26-4401-46ce-837a-825901afe1b0" providerId="AD" clId="Web-{8C66C8F1-7EA6-BB03-B5C1-E299B9C842A5}" dt="2021-12-30T01:57:58.402" v="298"/>
          <ac:picMkLst>
            <pc:docMk/>
            <pc:sldMk cId="1905242167" sldId="298"/>
            <ac:picMk id="3" creationId="{79B91D91-1B7D-47CC-87EF-7B2FE1D7B74C}"/>
          </ac:picMkLst>
        </pc:picChg>
        <pc:picChg chg="add mod">
          <ac:chgData name="Joseph  Witcombe" userId="S::joseph@purplebeard.co.uk::a2840d26-4401-46ce-837a-825901afe1b0" providerId="AD" clId="Web-{8C66C8F1-7EA6-BB03-B5C1-E299B9C842A5}" dt="2021-12-30T01:58:42.887" v="303" actId="1076"/>
          <ac:picMkLst>
            <pc:docMk/>
            <pc:sldMk cId="1905242167" sldId="298"/>
            <ac:picMk id="5" creationId="{9E885CC5-117A-4DB8-BDA5-481F83905E16}"/>
          </ac:picMkLst>
        </pc:picChg>
      </pc:sldChg>
      <pc:sldChg chg="modNotes">
        <pc:chgData name="Joseph  Witcombe" userId="S::joseph@purplebeard.co.uk::a2840d26-4401-46ce-837a-825901afe1b0" providerId="AD" clId="Web-{8C66C8F1-7EA6-BB03-B5C1-E299B9C842A5}" dt="2021-12-30T03:25:30.263" v="378"/>
        <pc:sldMkLst>
          <pc:docMk/>
          <pc:sldMk cId="2950127719" sldId="299"/>
        </pc:sldMkLst>
      </pc:sldChg>
      <pc:sldChg chg="modNotes">
        <pc:chgData name="Joseph  Witcombe" userId="S::joseph@purplebeard.co.uk::a2840d26-4401-46ce-837a-825901afe1b0" providerId="AD" clId="Web-{8C66C8F1-7EA6-BB03-B5C1-E299B9C842A5}" dt="2021-12-29T00:05:33.722" v="1"/>
        <pc:sldMkLst>
          <pc:docMk/>
          <pc:sldMk cId="1302601540" sldId="301"/>
        </pc:sldMkLst>
      </pc:sldChg>
      <pc:sldChg chg="add">
        <pc:chgData name="Joseph  Witcombe" userId="S::joseph@purplebeard.co.uk::a2840d26-4401-46ce-837a-825901afe1b0" providerId="AD" clId="Web-{8C66C8F1-7EA6-BB03-B5C1-E299B9C842A5}" dt="2021-12-29T19:33:27.431" v="82"/>
        <pc:sldMkLst>
          <pc:docMk/>
          <pc:sldMk cId="4095366602" sldId="302"/>
        </pc:sldMkLst>
      </pc:sldChg>
      <pc:sldChg chg="add replId">
        <pc:chgData name="Joseph  Witcombe" userId="S::joseph@purplebeard.co.uk::a2840d26-4401-46ce-837a-825901afe1b0" providerId="AD" clId="Web-{8C66C8F1-7EA6-BB03-B5C1-E299B9C842A5}" dt="2021-12-29T19:33:36.010" v="83"/>
        <pc:sldMkLst>
          <pc:docMk/>
          <pc:sldMk cId="2791281453" sldId="303"/>
        </pc:sldMkLst>
      </pc:sldChg>
      <pc:sldChg chg="delSp modSp add ord replId">
        <pc:chgData name="Joseph  Witcombe" userId="S::joseph@purplebeard.co.uk::a2840d26-4401-46ce-837a-825901afe1b0" providerId="AD" clId="Web-{8C66C8F1-7EA6-BB03-B5C1-E299B9C842A5}" dt="2021-12-30T03:28:32.914" v="463"/>
        <pc:sldMkLst>
          <pc:docMk/>
          <pc:sldMk cId="1585759149" sldId="304"/>
        </pc:sldMkLst>
        <pc:spChg chg="mod">
          <ac:chgData name="Joseph  Witcombe" userId="S::joseph@purplebeard.co.uk::a2840d26-4401-46ce-837a-825901afe1b0" providerId="AD" clId="Web-{8C66C8F1-7EA6-BB03-B5C1-E299B9C842A5}" dt="2021-12-30T03:28:22.492" v="461" actId="20577"/>
          <ac:spMkLst>
            <pc:docMk/>
            <pc:sldMk cId="1585759149" sldId="304"/>
            <ac:spMk id="4" creationId="{CDD22059-14EE-465D-A240-7265D0041005}"/>
          </ac:spMkLst>
        </pc:spChg>
        <pc:picChg chg="del">
          <ac:chgData name="Joseph  Witcombe" userId="S::joseph@purplebeard.co.uk::a2840d26-4401-46ce-837a-825901afe1b0" providerId="AD" clId="Web-{8C66C8F1-7EA6-BB03-B5C1-E299B9C842A5}" dt="2021-12-30T03:28:25.758" v="462"/>
          <ac:picMkLst>
            <pc:docMk/>
            <pc:sldMk cId="1585759149" sldId="304"/>
            <ac:picMk id="5" creationId="{9E885CC5-117A-4DB8-BDA5-481F83905E16}"/>
          </ac:picMkLst>
        </pc:picChg>
      </pc:sldChg>
    </pc:docChg>
  </pc:docChgLst>
  <pc:docChgLst>
    <pc:chgData name="Joseph  Witcombe" userId="S::joseph@purplebeard.co.uk::a2840d26-4401-46ce-837a-825901afe1b0" providerId="AD" clId="Web-{A527F29B-B612-595E-8813-9537D10141CA}"/>
    <pc:docChg chg="addSld modSld sldOrd">
      <pc:chgData name="Joseph  Witcombe" userId="S::joseph@purplebeard.co.uk::a2840d26-4401-46ce-837a-825901afe1b0" providerId="AD" clId="Web-{A527F29B-B612-595E-8813-9537D10141CA}" dt="2022-04-01T03:04:02.115" v="32"/>
      <pc:docMkLst>
        <pc:docMk/>
      </pc:docMkLst>
      <pc:sldChg chg="addSp delSp modSp ord">
        <pc:chgData name="Joseph  Witcombe" userId="S::joseph@purplebeard.co.uk::a2840d26-4401-46ce-837a-825901afe1b0" providerId="AD" clId="Web-{A527F29B-B612-595E-8813-9537D10141CA}" dt="2022-04-01T03:04:02.115" v="32"/>
        <pc:sldMkLst>
          <pc:docMk/>
          <pc:sldMk cId="2791281453" sldId="303"/>
        </pc:sldMkLst>
        <pc:spChg chg="add del">
          <ac:chgData name="Joseph  Witcombe" userId="S::joseph@purplebeard.co.uk::a2840d26-4401-46ce-837a-825901afe1b0" providerId="AD" clId="Web-{A527F29B-B612-595E-8813-9537D10141CA}" dt="2022-04-01T03:04:02.115" v="32"/>
          <ac:spMkLst>
            <pc:docMk/>
            <pc:sldMk cId="2791281453" sldId="303"/>
            <ac:spMk id="2" creationId="{22B7A78A-C929-2598-EA6D-215104C085EC}"/>
          </ac:spMkLst>
        </pc:spChg>
        <pc:spChg chg="add del">
          <ac:chgData name="Joseph  Witcombe" userId="S::joseph@purplebeard.co.uk::a2840d26-4401-46ce-837a-825901afe1b0" providerId="AD" clId="Web-{A527F29B-B612-595E-8813-9537D10141CA}" dt="2022-04-01T03:04:02.115" v="31"/>
          <ac:spMkLst>
            <pc:docMk/>
            <pc:sldMk cId="2791281453" sldId="303"/>
            <ac:spMk id="3" creationId="{6D78ACB9-630B-E1E0-D8B9-716690A14953}"/>
          </ac:spMkLst>
        </pc:spChg>
        <pc:spChg chg="del mod">
          <ac:chgData name="Joseph  Witcombe" userId="S::joseph@purplebeard.co.uk::a2840d26-4401-46ce-837a-825901afe1b0" providerId="AD" clId="Web-{A527F29B-B612-595E-8813-9537D10141CA}" dt="2022-04-01T03:03:54.833" v="28"/>
          <ac:spMkLst>
            <pc:docMk/>
            <pc:sldMk cId="2791281453" sldId="303"/>
            <ac:spMk id="313" creationId="{00000000-0000-0000-0000-000000000000}"/>
          </ac:spMkLst>
        </pc:spChg>
      </pc:sldChg>
      <pc:sldChg chg="modSp">
        <pc:chgData name="Joseph  Witcombe" userId="S::joseph@purplebeard.co.uk::a2840d26-4401-46ce-837a-825901afe1b0" providerId="AD" clId="Web-{A527F29B-B612-595E-8813-9537D10141CA}" dt="2022-04-01T02:51:22.741" v="18" actId="1076"/>
        <pc:sldMkLst>
          <pc:docMk/>
          <pc:sldMk cId="1864925650" sldId="358"/>
        </pc:sldMkLst>
        <pc:spChg chg="mod">
          <ac:chgData name="Joseph  Witcombe" userId="S::joseph@purplebeard.co.uk::a2840d26-4401-46ce-837a-825901afe1b0" providerId="AD" clId="Web-{A527F29B-B612-595E-8813-9537D10141CA}" dt="2022-04-01T02:51:19.929" v="17" actId="20577"/>
          <ac:spMkLst>
            <pc:docMk/>
            <pc:sldMk cId="1864925650" sldId="358"/>
            <ac:spMk id="3" creationId="{DFFA28C3-300F-465A-B033-CF910AE2C92F}"/>
          </ac:spMkLst>
        </pc:spChg>
        <pc:spChg chg="mod">
          <ac:chgData name="Joseph  Witcombe" userId="S::joseph@purplebeard.co.uk::a2840d26-4401-46ce-837a-825901afe1b0" providerId="AD" clId="Web-{A527F29B-B612-595E-8813-9537D10141CA}" dt="2022-04-01T02:51:22.741" v="18" actId="1076"/>
          <ac:spMkLst>
            <pc:docMk/>
            <pc:sldMk cId="1864925650" sldId="358"/>
            <ac:spMk id="5" creationId="{0099BD30-72C3-41AB-90E8-CD4411A2E037}"/>
          </ac:spMkLst>
        </pc:spChg>
      </pc:sldChg>
      <pc:sldChg chg="add replId">
        <pc:chgData name="Joseph  Witcombe" userId="S::joseph@purplebeard.co.uk::a2840d26-4401-46ce-837a-825901afe1b0" providerId="AD" clId="Web-{A527F29B-B612-595E-8813-9537D10141CA}" dt="2022-04-01T03:03:10.973" v="19"/>
        <pc:sldMkLst>
          <pc:docMk/>
          <pc:sldMk cId="2958526342" sldId="384"/>
        </pc:sldMkLst>
      </pc:sldChg>
    </pc:docChg>
  </pc:docChgLst>
  <pc:docChgLst>
    <pc:chgData name="Joseph  Witcombe" userId="S::joseph@purplebeard.co.uk::a2840d26-4401-46ce-837a-825901afe1b0" providerId="AD" clId="Web-{C0D50A5D-DDCD-8403-1E1D-CC8B6B828C72}"/>
    <pc:docChg chg="addSld modSld">
      <pc:chgData name="Joseph  Witcombe" userId="S::joseph@purplebeard.co.uk::a2840d26-4401-46ce-837a-825901afe1b0" providerId="AD" clId="Web-{C0D50A5D-DDCD-8403-1E1D-CC8B6B828C72}" dt="2022-02-19T14:07:57.633" v="193" actId="20577"/>
      <pc:docMkLst>
        <pc:docMk/>
      </pc:docMkLst>
      <pc:sldChg chg="modSp">
        <pc:chgData name="Joseph  Witcombe" userId="S::joseph@purplebeard.co.uk::a2840d26-4401-46ce-837a-825901afe1b0" providerId="AD" clId="Web-{C0D50A5D-DDCD-8403-1E1D-CC8B6B828C72}" dt="2022-02-19T03:46:38.713" v="1" actId="14100"/>
        <pc:sldMkLst>
          <pc:docMk/>
          <pc:sldMk cId="2421522619" sldId="340"/>
        </pc:sldMkLst>
        <pc:spChg chg="mod">
          <ac:chgData name="Joseph  Witcombe" userId="S::joseph@purplebeard.co.uk::a2840d26-4401-46ce-837a-825901afe1b0" providerId="AD" clId="Web-{C0D50A5D-DDCD-8403-1E1D-CC8B6B828C72}" dt="2022-02-19T03:46:38.713" v="1" actId="14100"/>
          <ac:spMkLst>
            <pc:docMk/>
            <pc:sldMk cId="2421522619" sldId="340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C0D50A5D-DDCD-8403-1E1D-CC8B6B828C72}" dt="2022-02-19T04:01:38.699" v="15" actId="20577"/>
        <pc:sldMkLst>
          <pc:docMk/>
          <pc:sldMk cId="3415799966" sldId="341"/>
        </pc:sldMkLst>
        <pc:spChg chg="mod">
          <ac:chgData name="Joseph  Witcombe" userId="S::joseph@purplebeard.co.uk::a2840d26-4401-46ce-837a-825901afe1b0" providerId="AD" clId="Web-{C0D50A5D-DDCD-8403-1E1D-CC8B6B828C72}" dt="2022-02-19T03:48:46.311" v="12" actId="20577"/>
          <ac:spMkLst>
            <pc:docMk/>
            <pc:sldMk cId="3415799966" sldId="341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04:01:38.699" v="15" actId="20577"/>
          <ac:spMkLst>
            <pc:docMk/>
            <pc:sldMk cId="3415799966" sldId="341"/>
            <ac:spMk id="6" creationId="{EE1C1393-6558-4322-A1C5-F582FED6201F}"/>
          </ac:spMkLst>
        </pc:spChg>
      </pc:sldChg>
      <pc:sldChg chg="addSp modSp add replId">
        <pc:chgData name="Joseph  Witcombe" userId="S::joseph@purplebeard.co.uk::a2840d26-4401-46ce-837a-825901afe1b0" providerId="AD" clId="Web-{C0D50A5D-DDCD-8403-1E1D-CC8B6B828C72}" dt="2022-02-19T04:12:04.018" v="89" actId="20577"/>
        <pc:sldMkLst>
          <pc:docMk/>
          <pc:sldMk cId="2059956989" sldId="342"/>
        </pc:sldMkLst>
        <pc:spChg chg="add mod">
          <ac:chgData name="Joseph  Witcombe" userId="S::joseph@purplebeard.co.uk::a2840d26-4401-46ce-837a-825901afe1b0" providerId="AD" clId="Web-{C0D50A5D-DDCD-8403-1E1D-CC8B6B828C72}" dt="2022-02-19T04:12:04.018" v="89" actId="20577"/>
          <ac:spMkLst>
            <pc:docMk/>
            <pc:sldMk cId="2059956989" sldId="342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04:01:56.293" v="20" actId="20577"/>
          <ac:spMkLst>
            <pc:docMk/>
            <pc:sldMk cId="2059956989" sldId="34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04:01:53.215" v="19" actId="20577"/>
          <ac:spMkLst>
            <pc:docMk/>
            <pc:sldMk cId="2059956989" sldId="342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C0D50A5D-DDCD-8403-1E1D-CC8B6B828C72}" dt="2022-02-19T08:41:57.484" v="104" actId="20577"/>
        <pc:sldMkLst>
          <pc:docMk/>
          <pc:sldMk cId="1716133324" sldId="343"/>
        </pc:sldMkLst>
        <pc:spChg chg="mod">
          <ac:chgData name="Joseph  Witcombe" userId="S::joseph@purplebeard.co.uk::a2840d26-4401-46ce-837a-825901afe1b0" providerId="AD" clId="Web-{C0D50A5D-DDCD-8403-1E1D-CC8B6B828C72}" dt="2022-02-19T08:41:57.484" v="104" actId="20577"/>
          <ac:spMkLst>
            <pc:docMk/>
            <pc:sldMk cId="1716133324" sldId="343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08:41:52.453" v="101" actId="20577"/>
          <ac:spMkLst>
            <pc:docMk/>
            <pc:sldMk cId="1716133324" sldId="343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0D50A5D-DDCD-8403-1E1D-CC8B6B828C72}" dt="2022-02-19T13:36:07.545" v="109" actId="20577"/>
        <pc:sldMkLst>
          <pc:docMk/>
          <pc:sldMk cId="3592578812" sldId="344"/>
        </pc:sldMkLst>
        <pc:spChg chg="mod">
          <ac:chgData name="Joseph  Witcombe" userId="S::joseph@purplebeard.co.uk::a2840d26-4401-46ce-837a-825901afe1b0" providerId="AD" clId="Web-{C0D50A5D-DDCD-8403-1E1D-CC8B6B828C72}" dt="2022-02-19T13:36:07.545" v="109" actId="20577"/>
          <ac:spMkLst>
            <pc:docMk/>
            <pc:sldMk cId="3592578812" sldId="344"/>
            <ac:spMk id="2" creationId="{A0FABE5F-A336-4FD2-8E18-B8DC59209C81}"/>
          </ac:spMkLst>
        </pc:spChg>
      </pc:sldChg>
      <pc:sldChg chg="modSp add replId">
        <pc:chgData name="Joseph  Witcombe" userId="S::joseph@purplebeard.co.uk::a2840d26-4401-46ce-837a-825901afe1b0" providerId="AD" clId="Web-{C0D50A5D-DDCD-8403-1E1D-CC8B6B828C72}" dt="2022-02-19T13:38:29.006" v="158" actId="20577"/>
        <pc:sldMkLst>
          <pc:docMk/>
          <pc:sldMk cId="3487210077" sldId="345"/>
        </pc:sldMkLst>
        <pc:spChg chg="mod">
          <ac:chgData name="Joseph  Witcombe" userId="S::joseph@purplebeard.co.uk::a2840d26-4401-46ce-837a-825901afe1b0" providerId="AD" clId="Web-{C0D50A5D-DDCD-8403-1E1D-CC8B6B828C72}" dt="2022-02-19T13:38:29.006" v="158" actId="20577"/>
          <ac:spMkLst>
            <pc:docMk/>
            <pc:sldMk cId="3487210077" sldId="345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13:36:25.546" v="117" actId="20577"/>
          <ac:spMkLst>
            <pc:docMk/>
            <pc:sldMk cId="3487210077" sldId="345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C0D50A5D-DDCD-8403-1E1D-CC8B6B828C72}" dt="2022-02-19T14:07:57.633" v="193" actId="20577"/>
        <pc:sldMkLst>
          <pc:docMk/>
          <pc:sldMk cId="3813558917" sldId="346"/>
        </pc:sldMkLst>
        <pc:spChg chg="mod">
          <ac:chgData name="Joseph  Witcombe" userId="S::joseph@purplebeard.co.uk::a2840d26-4401-46ce-837a-825901afe1b0" providerId="AD" clId="Web-{C0D50A5D-DDCD-8403-1E1D-CC8B6B828C72}" dt="2022-02-19T14:07:57.633" v="193" actId="20577"/>
          <ac:spMkLst>
            <pc:docMk/>
            <pc:sldMk cId="3813558917" sldId="346"/>
            <ac:spMk id="2" creationId="{A0FABE5F-A336-4FD2-8E18-B8DC59209C81}"/>
          </ac:spMkLst>
        </pc:spChg>
        <pc:spChg chg="mod">
          <ac:chgData name="Joseph  Witcombe" userId="S::joseph@purplebeard.co.uk::a2840d26-4401-46ce-837a-825901afe1b0" providerId="AD" clId="Web-{C0D50A5D-DDCD-8403-1E1D-CC8B6B828C72}" dt="2022-02-19T14:00:28.197" v="166" actId="20577"/>
          <ac:spMkLst>
            <pc:docMk/>
            <pc:sldMk cId="3813558917" sldId="346"/>
            <ac:spMk id="5" creationId="{481AA86E-3DC1-4DCA-BC38-33D5B631259A}"/>
          </ac:spMkLst>
        </pc:spChg>
      </pc:sldChg>
    </pc:docChg>
  </pc:docChgLst>
  <pc:docChgLst>
    <pc:chgData name="Joseph  Witcombe" userId="S::joseph@purplebeard.co.uk::a2840d26-4401-46ce-837a-825901afe1b0" providerId="AD" clId="Web-{43C18DCF-3B1D-BA80-DEEC-C501B4A02A73}"/>
    <pc:docChg chg="delSld">
      <pc:chgData name="Joseph  Witcombe" userId="S::joseph@purplebeard.co.uk::a2840d26-4401-46ce-837a-825901afe1b0" providerId="AD" clId="Web-{43C18DCF-3B1D-BA80-DEEC-C501B4A02A73}" dt="2022-03-09T13:10:53.540" v="15"/>
      <pc:docMkLst>
        <pc:docMk/>
      </pc:docMkLst>
      <pc:sldChg chg="del">
        <pc:chgData name="Joseph  Witcombe" userId="S::joseph@purplebeard.co.uk::a2840d26-4401-46ce-837a-825901afe1b0" providerId="AD" clId="Web-{43C18DCF-3B1D-BA80-DEEC-C501B4A02A73}" dt="2022-03-09T13:10:36.352" v="1"/>
        <pc:sldMkLst>
          <pc:docMk/>
          <pc:sldMk cId="374940513" sldId="317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36.352" v="0"/>
        <pc:sldMkLst>
          <pc:docMk/>
          <pc:sldMk cId="2097904520" sldId="324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5"/>
        <pc:sldMkLst>
          <pc:docMk/>
          <pc:sldMk cId="3679396561" sldId="332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4"/>
        <pc:sldMkLst>
          <pc:docMk/>
          <pc:sldMk cId="3586328405" sldId="333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3"/>
        <pc:sldMkLst>
          <pc:docMk/>
          <pc:sldMk cId="2726907265" sldId="334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2"/>
        <pc:sldMkLst>
          <pc:docMk/>
          <pc:sldMk cId="3079100000" sldId="335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1"/>
        <pc:sldMkLst>
          <pc:docMk/>
          <pc:sldMk cId="3425341610" sldId="336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10"/>
        <pc:sldMkLst>
          <pc:docMk/>
          <pc:sldMk cId="2934061847" sldId="337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9"/>
        <pc:sldMkLst>
          <pc:docMk/>
          <pc:sldMk cId="2213602373" sldId="338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8"/>
        <pc:sldMkLst>
          <pc:docMk/>
          <pc:sldMk cId="1404808588" sldId="339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7"/>
        <pc:sldMkLst>
          <pc:docMk/>
          <pc:sldMk cId="2421522619" sldId="340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6"/>
        <pc:sldMkLst>
          <pc:docMk/>
          <pc:sldMk cId="3415799966" sldId="341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5"/>
        <pc:sldMkLst>
          <pc:docMk/>
          <pc:sldMk cId="2059956989" sldId="342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4"/>
        <pc:sldMkLst>
          <pc:docMk/>
          <pc:sldMk cId="1716133324" sldId="343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24" v="2"/>
        <pc:sldMkLst>
          <pc:docMk/>
          <pc:sldMk cId="3592578812" sldId="344"/>
        </pc:sldMkLst>
      </pc:sldChg>
      <pc:sldChg chg="del">
        <pc:chgData name="Joseph  Witcombe" userId="S::joseph@purplebeard.co.uk::a2840d26-4401-46ce-837a-825901afe1b0" providerId="AD" clId="Web-{43C18DCF-3B1D-BA80-DEEC-C501B4A02A73}" dt="2022-03-09T13:10:53.540" v="3"/>
        <pc:sldMkLst>
          <pc:docMk/>
          <pc:sldMk cId="3124770545" sldId="353"/>
        </pc:sldMkLst>
      </pc:sldChg>
    </pc:docChg>
  </pc:docChgLst>
  <pc:docChgLst>
    <pc:chgData name="Joseph  Witcombe" userId="S::joseph@purplebeard.co.uk::a2840d26-4401-46ce-837a-825901afe1b0" providerId="AD" clId="Web-{E7D045B7-A1AC-D64B-8BD8-8CD7FBC8C350}"/>
    <pc:docChg chg="addSld modSld">
      <pc:chgData name="Joseph  Witcombe" userId="S::joseph@purplebeard.co.uk::a2840d26-4401-46ce-837a-825901afe1b0" providerId="AD" clId="Web-{E7D045B7-A1AC-D64B-8BD8-8CD7FBC8C350}" dt="2022-01-09T13:53:33.496" v="32" actId="20577"/>
      <pc:docMkLst>
        <pc:docMk/>
      </pc:docMkLst>
      <pc:sldChg chg="addSp delSp modSp">
        <pc:chgData name="Joseph  Witcombe" userId="S::joseph@purplebeard.co.uk::a2840d26-4401-46ce-837a-825901afe1b0" providerId="AD" clId="Web-{E7D045B7-A1AC-D64B-8BD8-8CD7FBC8C350}" dt="2022-01-09T13:52:37.245" v="8"/>
        <pc:sldMkLst>
          <pc:docMk/>
          <pc:sldMk cId="2075643610" sldId="310"/>
        </pc:sldMkLst>
        <pc:spChg chg="add del mod">
          <ac:chgData name="Joseph  Witcombe" userId="S::joseph@purplebeard.co.uk::a2840d26-4401-46ce-837a-825901afe1b0" providerId="AD" clId="Web-{E7D045B7-A1AC-D64B-8BD8-8CD7FBC8C350}" dt="2022-01-09T13:52:37.245" v="8"/>
          <ac:spMkLst>
            <pc:docMk/>
            <pc:sldMk cId="2075643610" sldId="310"/>
            <ac:spMk id="4" creationId="{94B0A678-0ED6-4CE1-9F20-7B56E7C1BAD0}"/>
          </ac:spMkLst>
        </pc:spChg>
        <pc:spChg chg="add del mod">
          <ac:chgData name="Joseph  Witcombe" userId="S::joseph@purplebeard.co.uk::a2840d26-4401-46ce-837a-825901afe1b0" providerId="AD" clId="Web-{E7D045B7-A1AC-D64B-8BD8-8CD7FBC8C350}" dt="2022-01-09T13:52:35.635" v="7"/>
          <ac:spMkLst>
            <pc:docMk/>
            <pc:sldMk cId="2075643610" sldId="310"/>
            <ac:spMk id="5" creationId="{FA097490-2189-4FB0-B9C9-E849ECF8613C}"/>
          </ac:spMkLst>
        </pc:spChg>
      </pc:sldChg>
      <pc:sldChg chg="modSp add">
        <pc:chgData name="Joseph  Witcombe" userId="S::joseph@purplebeard.co.uk::a2840d26-4401-46ce-837a-825901afe1b0" providerId="AD" clId="Web-{E7D045B7-A1AC-D64B-8BD8-8CD7FBC8C350}" dt="2022-01-09T13:53:33.496" v="32" actId="20577"/>
        <pc:sldMkLst>
          <pc:docMk/>
          <pc:sldMk cId="433317216" sldId="313"/>
        </pc:sldMkLst>
        <pc:graphicFrameChg chg="modGraphic">
          <ac:chgData name="Joseph  Witcombe" userId="S::joseph@purplebeard.co.uk::a2840d26-4401-46ce-837a-825901afe1b0" providerId="AD" clId="Web-{E7D045B7-A1AC-D64B-8BD8-8CD7FBC8C350}" dt="2022-01-09T13:53:33.496" v="32" actId="20577"/>
          <ac:graphicFrameMkLst>
            <pc:docMk/>
            <pc:sldMk cId="433317216" sldId="313"/>
            <ac:graphicFrameMk id="3" creationId="{4BE8F4E6-F47E-4E51-8BA0-52BF18F2ED7D}"/>
          </ac:graphicFrameMkLst>
        </pc:graphicFrameChg>
      </pc:sldChg>
    </pc:docChg>
  </pc:docChgLst>
  <pc:docChgLst>
    <pc:chgData name="Joseph  Witcombe" userId="S::joseph@purplebeard.co.uk::a2840d26-4401-46ce-837a-825901afe1b0" providerId="AD" clId="Web-{B36E758C-BF5E-0B56-6E8D-889E94A59269}"/>
    <pc:docChg chg="modSld">
      <pc:chgData name="Joseph  Witcombe" userId="S::joseph@purplebeard.co.uk::a2840d26-4401-46ce-837a-825901afe1b0" providerId="AD" clId="Web-{B36E758C-BF5E-0B56-6E8D-889E94A59269}" dt="2021-12-31T01:49:37.602" v="68" actId="20577"/>
      <pc:docMkLst>
        <pc:docMk/>
      </pc:docMkLst>
      <pc:sldChg chg="modSp">
        <pc:chgData name="Joseph  Witcombe" userId="S::joseph@purplebeard.co.uk::a2840d26-4401-46ce-837a-825901afe1b0" providerId="AD" clId="Web-{B36E758C-BF5E-0B56-6E8D-889E94A59269}" dt="2021-12-31T01:49:37.602" v="68" actId="20577"/>
        <pc:sldMkLst>
          <pc:docMk/>
          <pc:sldMk cId="1207423451" sldId="294"/>
        </pc:sldMkLst>
        <pc:spChg chg="mod">
          <ac:chgData name="Joseph  Witcombe" userId="S::joseph@purplebeard.co.uk::a2840d26-4401-46ce-837a-825901afe1b0" providerId="AD" clId="Web-{B36E758C-BF5E-0B56-6E8D-889E94A59269}" dt="2021-12-31T01:49:37.602" v="68" actId="20577"/>
          <ac:spMkLst>
            <pc:docMk/>
            <pc:sldMk cId="1207423451" sldId="294"/>
            <ac:spMk id="4" creationId="{5F484A11-AFE2-4D9D-91EE-603F618ED9BC}"/>
          </ac:spMkLst>
        </pc:spChg>
      </pc:sldChg>
      <pc:sldChg chg="modSp">
        <pc:chgData name="Joseph  Witcombe" userId="S::joseph@purplebeard.co.uk::a2840d26-4401-46ce-837a-825901afe1b0" providerId="AD" clId="Web-{B36E758C-BF5E-0B56-6E8D-889E94A59269}" dt="2021-12-31T01:49:27.430" v="60" actId="20577"/>
        <pc:sldMkLst>
          <pc:docMk/>
          <pc:sldMk cId="765748334" sldId="295"/>
        </pc:sldMkLst>
        <pc:spChg chg="mod">
          <ac:chgData name="Joseph  Witcombe" userId="S::joseph@purplebeard.co.uk::a2840d26-4401-46ce-837a-825901afe1b0" providerId="AD" clId="Web-{B36E758C-BF5E-0B56-6E8D-889E94A59269}" dt="2021-12-31T01:49:27.430" v="60" actId="20577"/>
          <ac:spMkLst>
            <pc:docMk/>
            <pc:sldMk cId="765748334" sldId="295"/>
            <ac:spMk id="4" creationId="{5F484A11-AFE2-4D9D-91EE-603F618ED9BC}"/>
          </ac:spMkLst>
        </pc:spChg>
      </pc:sldChg>
      <pc:sldChg chg="modSp">
        <pc:chgData name="Joseph  Witcombe" userId="S::joseph@purplebeard.co.uk::a2840d26-4401-46ce-837a-825901afe1b0" providerId="AD" clId="Web-{B36E758C-BF5E-0B56-6E8D-889E94A59269}" dt="2021-12-31T01:49:14.211" v="52" actId="1076"/>
        <pc:sldMkLst>
          <pc:docMk/>
          <pc:sldMk cId="3448724903" sldId="296"/>
        </pc:sldMkLst>
        <pc:spChg chg="mod">
          <ac:chgData name="Joseph  Witcombe" userId="S::joseph@purplebeard.co.uk::a2840d26-4401-46ce-837a-825901afe1b0" providerId="AD" clId="Web-{B36E758C-BF5E-0B56-6E8D-889E94A59269}" dt="2021-12-31T01:49:14.211" v="52" actId="1076"/>
          <ac:spMkLst>
            <pc:docMk/>
            <pc:sldMk cId="3448724903" sldId="296"/>
            <ac:spMk id="4" creationId="{5F484A11-AFE2-4D9D-91EE-603F618ED9BC}"/>
          </ac:spMkLst>
        </pc:spChg>
      </pc:sldChg>
      <pc:sldChg chg="modSp">
        <pc:chgData name="Joseph  Witcombe" userId="S::joseph@purplebeard.co.uk::a2840d26-4401-46ce-837a-825901afe1b0" providerId="AD" clId="Web-{B36E758C-BF5E-0B56-6E8D-889E94A59269}" dt="2021-12-31T01:46:51.282" v="43"/>
        <pc:sldMkLst>
          <pc:docMk/>
          <pc:sldMk cId="3844503272" sldId="306"/>
        </pc:sldMkLst>
        <pc:graphicFrameChg chg="mod modGraphic">
          <ac:chgData name="Joseph  Witcombe" userId="S::joseph@purplebeard.co.uk::a2840d26-4401-46ce-837a-825901afe1b0" providerId="AD" clId="Web-{B36E758C-BF5E-0B56-6E8D-889E94A59269}" dt="2021-12-31T01:46:51.282" v="43"/>
          <ac:graphicFrameMkLst>
            <pc:docMk/>
            <pc:sldMk cId="3844503272" sldId="306"/>
            <ac:graphicFrameMk id="5" creationId="{220FBD1E-D781-42DE-A166-3407F5834B0D}"/>
          </ac:graphicFrameMkLst>
        </pc:graphicFrameChg>
      </pc:sldChg>
    </pc:docChg>
  </pc:docChgLst>
  <pc:docChgLst>
    <pc:chgData name="Joseph  Witcombe" userId="S::joseph@purplebeard.co.uk::a2840d26-4401-46ce-837a-825901afe1b0" providerId="AD" clId="Web-{55CE6570-DA64-4415-AFF0-E45ABE52BF2C}"/>
    <pc:docChg chg="delSld modSld">
      <pc:chgData name="Joseph  Witcombe" userId="S::joseph@purplebeard.co.uk::a2840d26-4401-46ce-837a-825901afe1b0" providerId="AD" clId="Web-{55CE6570-DA64-4415-AFF0-E45ABE52BF2C}" dt="2022-02-10T03:59:42.825" v="30" actId="20577"/>
      <pc:docMkLst>
        <pc:docMk/>
      </pc:docMkLst>
      <pc:sldChg chg="modSp">
        <pc:chgData name="Joseph  Witcombe" userId="S::joseph@purplebeard.co.uk::a2840d26-4401-46ce-837a-825901afe1b0" providerId="AD" clId="Web-{55CE6570-DA64-4415-AFF0-E45ABE52BF2C}" dt="2022-02-10T03:58:11.632" v="4" actId="20577"/>
        <pc:sldMkLst>
          <pc:docMk/>
          <pc:sldMk cId="0" sldId="256"/>
        </pc:sldMkLst>
        <pc:spChg chg="mod">
          <ac:chgData name="Joseph  Witcombe" userId="S::joseph@purplebeard.co.uk::a2840d26-4401-46ce-837a-825901afe1b0" providerId="AD" clId="Web-{55CE6570-DA64-4415-AFF0-E45ABE52BF2C}" dt="2022-02-10T03:58:11.632" v="4" actId="20577"/>
          <ac:spMkLst>
            <pc:docMk/>
            <pc:sldMk cId="0" sldId="256"/>
            <ac:spMk id="45" creationId="{00000000-0000-0000-0000-000000000000}"/>
          </ac:spMkLst>
        </pc:spChg>
      </pc:sldChg>
      <pc:sldChg chg="del">
        <pc:chgData name="Joseph  Witcombe" userId="S::joseph@purplebeard.co.uk::a2840d26-4401-46ce-837a-825901afe1b0" providerId="AD" clId="Web-{55CE6570-DA64-4415-AFF0-E45ABE52BF2C}" dt="2022-02-10T03:58:55.760" v="17"/>
        <pc:sldMkLst>
          <pc:docMk/>
          <pc:sldMk cId="0" sldId="263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13"/>
        <pc:sldMkLst>
          <pc:docMk/>
          <pc:sldMk cId="4142256669" sldId="289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11"/>
        <pc:sldMkLst>
          <pc:docMk/>
          <pc:sldMk cId="3049571407" sldId="291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12"/>
        <pc:sldMkLst>
          <pc:docMk/>
          <pc:sldMk cId="275886308" sldId="292"/>
        </pc:sldMkLst>
      </pc:sldChg>
      <pc:sldChg chg="addSp delSp modSp">
        <pc:chgData name="Joseph  Witcombe" userId="S::joseph@purplebeard.co.uk::a2840d26-4401-46ce-837a-825901afe1b0" providerId="AD" clId="Web-{55CE6570-DA64-4415-AFF0-E45ABE52BF2C}" dt="2022-02-10T03:59:42.825" v="30" actId="20577"/>
        <pc:sldMkLst>
          <pc:docMk/>
          <pc:sldMk cId="3687360637" sldId="293"/>
        </pc:sldMkLst>
        <pc:spChg chg="mod">
          <ac:chgData name="Joseph  Witcombe" userId="S::joseph@purplebeard.co.uk::a2840d26-4401-46ce-837a-825901afe1b0" providerId="AD" clId="Web-{55CE6570-DA64-4415-AFF0-E45ABE52BF2C}" dt="2022-02-10T03:59:29.824" v="24" actId="20577"/>
          <ac:spMkLst>
            <pc:docMk/>
            <pc:sldMk cId="3687360637" sldId="293"/>
            <ac:spMk id="4" creationId="{5F484A11-AFE2-4D9D-91EE-603F618ED9BC}"/>
          </ac:spMkLst>
        </pc:spChg>
        <pc:spChg chg="add">
          <ac:chgData name="Joseph  Witcombe" userId="S::joseph@purplebeard.co.uk::a2840d26-4401-46ce-837a-825901afe1b0" providerId="AD" clId="Web-{55CE6570-DA64-4415-AFF0-E45ABE52BF2C}" dt="2022-02-10T03:59:05.963" v="19"/>
          <ac:spMkLst>
            <pc:docMk/>
            <pc:sldMk cId="3687360637" sldId="293"/>
            <ac:spMk id="5" creationId="{A1BDDBF8-119B-4F1F-B689-BFAC96086382}"/>
          </ac:spMkLst>
        </pc:spChg>
        <pc:spChg chg="mod">
          <ac:chgData name="Joseph  Witcombe" userId="S::joseph@purplebeard.co.uk::a2840d26-4401-46ce-837a-825901afe1b0" providerId="AD" clId="Web-{55CE6570-DA64-4415-AFF0-E45ABE52BF2C}" dt="2022-02-10T03:59:42.825" v="30" actId="20577"/>
          <ac:spMkLst>
            <pc:docMk/>
            <pc:sldMk cId="3687360637" sldId="293"/>
            <ac:spMk id="105" creationId="{00000000-0000-0000-0000-000000000000}"/>
          </ac:spMkLst>
        </pc:spChg>
        <pc:picChg chg="del">
          <ac:chgData name="Joseph  Witcombe" userId="S::joseph@purplebeard.co.uk::a2840d26-4401-46ce-837a-825901afe1b0" providerId="AD" clId="Web-{55CE6570-DA64-4415-AFF0-E45ABE52BF2C}" dt="2022-02-10T03:58:58.963" v="18"/>
          <ac:picMkLst>
            <pc:docMk/>
            <pc:sldMk cId="3687360637" sldId="293"/>
            <ac:picMk id="3" creationId="{5A16188E-FB15-4784-AD31-CBE87FC25F16}"/>
          </ac:picMkLst>
        </pc:picChg>
      </pc:sldChg>
      <pc:sldChg chg="del">
        <pc:chgData name="Joseph  Witcombe" userId="S::joseph@purplebeard.co.uk::a2840d26-4401-46ce-837a-825901afe1b0" providerId="AD" clId="Web-{55CE6570-DA64-4415-AFF0-E45ABE52BF2C}" dt="2022-02-10T03:58:55.744" v="14"/>
        <pc:sldMkLst>
          <pc:docMk/>
          <pc:sldMk cId="1207423451" sldId="294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15"/>
        <pc:sldMkLst>
          <pc:docMk/>
          <pc:sldMk cId="765748334" sldId="295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60" v="16"/>
        <pc:sldMkLst>
          <pc:docMk/>
          <pc:sldMk cId="3448724903" sldId="296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7"/>
        <pc:sldMkLst>
          <pc:docMk/>
          <pc:sldMk cId="3588611987" sldId="297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6"/>
        <pc:sldMkLst>
          <pc:docMk/>
          <pc:sldMk cId="1905242167" sldId="298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9"/>
        <pc:sldMkLst>
          <pc:docMk/>
          <pc:sldMk cId="1617218094" sldId="305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8"/>
        <pc:sldMkLst>
          <pc:docMk/>
          <pc:sldMk cId="3844503272" sldId="306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10"/>
        <pc:sldMkLst>
          <pc:docMk/>
          <pc:sldMk cId="4013023479" sldId="308"/>
        </pc:sldMkLst>
      </pc:sldChg>
      <pc:sldChg chg="del">
        <pc:chgData name="Joseph  Witcombe" userId="S::joseph@purplebeard.co.uk::a2840d26-4401-46ce-837a-825901afe1b0" providerId="AD" clId="Web-{55CE6570-DA64-4415-AFF0-E45ABE52BF2C}" dt="2022-02-10T03:58:55.744" v="5"/>
        <pc:sldMkLst>
          <pc:docMk/>
          <pc:sldMk cId="2489768949" sldId="309"/>
        </pc:sldMkLst>
      </pc:sldChg>
    </pc:docChg>
  </pc:docChgLst>
  <pc:docChgLst>
    <pc:chgData name="Joseph  Witcombe" userId="S::joseph@purplebeard.co.uk::a2840d26-4401-46ce-837a-825901afe1b0" providerId="AD" clId="Web-{C11F0558-DA70-E2DB-0D21-C0C0E67ABCF3}"/>
    <pc:docChg chg="addSld delSld sldOrd">
      <pc:chgData name="Joseph  Witcombe" userId="S::joseph@purplebeard.co.uk::a2840d26-4401-46ce-837a-825901afe1b0" providerId="AD" clId="Web-{C11F0558-DA70-E2DB-0D21-C0C0E67ABCF3}" dt="2022-04-21T04:22:34.490" v="17"/>
      <pc:docMkLst>
        <pc:docMk/>
      </pc:docMkLst>
      <pc:sldChg chg="ord">
        <pc:chgData name="Joseph  Witcombe" userId="S::joseph@purplebeard.co.uk::a2840d26-4401-46ce-837a-825901afe1b0" providerId="AD" clId="Web-{C11F0558-DA70-E2DB-0D21-C0C0E67ABCF3}" dt="2022-04-21T04:22:34.490" v="16"/>
        <pc:sldMkLst>
          <pc:docMk/>
          <pc:sldMk cId="2648142569" sldId="367"/>
        </pc:sldMkLst>
      </pc:sldChg>
      <pc:sldChg chg="ord">
        <pc:chgData name="Joseph  Witcombe" userId="S::joseph@purplebeard.co.uk::a2840d26-4401-46ce-837a-825901afe1b0" providerId="AD" clId="Web-{C11F0558-DA70-E2DB-0D21-C0C0E67ABCF3}" dt="2022-04-21T04:22:34.490" v="14"/>
        <pc:sldMkLst>
          <pc:docMk/>
          <pc:sldMk cId="3015575786" sldId="368"/>
        </pc:sldMkLst>
      </pc:sldChg>
      <pc:sldChg chg="ord">
        <pc:chgData name="Joseph  Witcombe" userId="S::joseph@purplebeard.co.uk::a2840d26-4401-46ce-837a-825901afe1b0" providerId="AD" clId="Web-{C11F0558-DA70-E2DB-0D21-C0C0E67ABCF3}" dt="2022-04-21T04:22:34.490" v="17"/>
        <pc:sldMkLst>
          <pc:docMk/>
          <pc:sldMk cId="3580387387" sldId="369"/>
        </pc:sldMkLst>
      </pc:sldChg>
      <pc:sldChg chg="ord">
        <pc:chgData name="Joseph  Witcombe" userId="S::joseph@purplebeard.co.uk::a2840d26-4401-46ce-837a-825901afe1b0" providerId="AD" clId="Web-{C11F0558-DA70-E2DB-0D21-C0C0E67ABCF3}" dt="2022-04-21T04:22:34.490" v="15"/>
        <pc:sldMkLst>
          <pc:docMk/>
          <pc:sldMk cId="1968055837" sldId="370"/>
        </pc:sldMkLst>
      </pc:sldChg>
      <pc:sldChg chg="del">
        <pc:chgData name="Joseph  Witcombe" userId="S::joseph@purplebeard.co.uk::a2840d26-4401-46ce-837a-825901afe1b0" providerId="AD" clId="Web-{C11F0558-DA70-E2DB-0D21-C0C0E67ABCF3}" dt="2022-04-21T04:18:02.263" v="0"/>
        <pc:sldMkLst>
          <pc:docMk/>
          <pc:sldMk cId="961662474" sldId="382"/>
        </pc:sldMkLst>
      </pc:sldChg>
      <pc:sldChg chg="add">
        <pc:chgData name="Joseph  Witcombe" userId="S::joseph@purplebeard.co.uk::a2840d26-4401-46ce-837a-825901afe1b0" providerId="AD" clId="Web-{C11F0558-DA70-E2DB-0D21-C0C0E67ABCF3}" dt="2022-04-21T04:20:09.393" v="1"/>
        <pc:sldMkLst>
          <pc:docMk/>
          <pc:sldMk cId="1079670204" sldId="386"/>
        </pc:sldMkLst>
      </pc:sldChg>
      <pc:sldChg chg="add">
        <pc:chgData name="Joseph  Witcombe" userId="S::joseph@purplebeard.co.uk::a2840d26-4401-46ce-837a-825901afe1b0" providerId="AD" clId="Web-{C11F0558-DA70-E2DB-0D21-C0C0E67ABCF3}" dt="2022-04-21T04:20:45.753" v="2"/>
        <pc:sldMkLst>
          <pc:docMk/>
          <pc:sldMk cId="4124391210" sldId="387"/>
        </pc:sldMkLst>
      </pc:sldChg>
      <pc:sldChg chg="add">
        <pc:chgData name="Joseph  Witcombe" userId="S::joseph@purplebeard.co.uk::a2840d26-4401-46ce-837a-825901afe1b0" providerId="AD" clId="Web-{C11F0558-DA70-E2DB-0D21-C0C0E67ABCF3}" dt="2022-04-21T04:20:45.785" v="3"/>
        <pc:sldMkLst>
          <pc:docMk/>
          <pc:sldMk cId="1470922824" sldId="388"/>
        </pc:sldMkLst>
      </pc:sldChg>
      <pc:sldChg chg="add">
        <pc:chgData name="Joseph  Witcombe" userId="S::joseph@purplebeard.co.uk::a2840d26-4401-46ce-837a-825901afe1b0" providerId="AD" clId="Web-{C11F0558-DA70-E2DB-0D21-C0C0E67ABCF3}" dt="2022-04-21T04:20:45.831" v="4"/>
        <pc:sldMkLst>
          <pc:docMk/>
          <pc:sldMk cId="2443506973" sldId="389"/>
        </pc:sldMkLst>
      </pc:sldChg>
      <pc:sldChg chg="add">
        <pc:chgData name="Joseph  Witcombe" userId="S::joseph@purplebeard.co.uk::a2840d26-4401-46ce-837a-825901afe1b0" providerId="AD" clId="Web-{C11F0558-DA70-E2DB-0D21-C0C0E67ABCF3}" dt="2022-04-21T04:20:45.878" v="5"/>
        <pc:sldMkLst>
          <pc:docMk/>
          <pc:sldMk cId="1754416377" sldId="390"/>
        </pc:sldMkLst>
      </pc:sldChg>
      <pc:sldChg chg="add del">
        <pc:chgData name="Joseph  Witcombe" userId="S::joseph@purplebeard.co.uk::a2840d26-4401-46ce-837a-825901afe1b0" providerId="AD" clId="Web-{C11F0558-DA70-E2DB-0D21-C0C0E67ABCF3}" dt="2022-04-21T04:22:10.083" v="13"/>
        <pc:sldMkLst>
          <pc:docMk/>
          <pc:sldMk cId="2579750521" sldId="391"/>
        </pc:sldMkLst>
      </pc:sldChg>
      <pc:sldChg chg="add del">
        <pc:chgData name="Joseph  Witcombe" userId="S::joseph@purplebeard.co.uk::a2840d26-4401-46ce-837a-825901afe1b0" providerId="AD" clId="Web-{C11F0558-DA70-E2DB-0D21-C0C0E67ABCF3}" dt="2022-04-21T04:22:10.083" v="12"/>
        <pc:sldMkLst>
          <pc:docMk/>
          <pc:sldMk cId="4246020816" sldId="392"/>
        </pc:sldMkLst>
      </pc:sldChg>
      <pc:sldChg chg="add del">
        <pc:chgData name="Joseph  Witcombe" userId="S::joseph@purplebeard.co.uk::a2840d26-4401-46ce-837a-825901afe1b0" providerId="AD" clId="Web-{C11F0558-DA70-E2DB-0D21-C0C0E67ABCF3}" dt="2022-04-21T04:22:10.083" v="11"/>
        <pc:sldMkLst>
          <pc:docMk/>
          <pc:sldMk cId="1809558238" sldId="393"/>
        </pc:sldMkLst>
      </pc:sldChg>
      <pc:sldChg chg="add del">
        <pc:chgData name="Joseph  Witcombe" userId="S::joseph@purplebeard.co.uk::a2840d26-4401-46ce-837a-825901afe1b0" providerId="AD" clId="Web-{C11F0558-DA70-E2DB-0D21-C0C0E67ABCF3}" dt="2022-04-21T04:22:10.083" v="10"/>
        <pc:sldMkLst>
          <pc:docMk/>
          <pc:sldMk cId="1837305308" sldId="394"/>
        </pc:sldMkLst>
      </pc:sldChg>
      <pc:sldMasterChg chg="addSldLayout">
        <pc:chgData name="Joseph  Witcombe" userId="S::joseph@purplebeard.co.uk::a2840d26-4401-46ce-837a-825901afe1b0" providerId="AD" clId="Web-{C11F0558-DA70-E2DB-0D21-C0C0E67ABCF3}" dt="2022-04-21T04:20:09.393" v="1"/>
        <pc:sldMasterMkLst>
          <pc:docMk/>
          <pc:sldMasterMk cId="0" sldId="2147483648"/>
        </pc:sldMasterMkLst>
        <pc:sldLayoutChg chg="add">
          <pc:chgData name="Joseph  Witcombe" userId="S::joseph@purplebeard.co.uk::a2840d26-4401-46ce-837a-825901afe1b0" providerId="AD" clId="Web-{C11F0558-DA70-E2DB-0D21-C0C0E67ABCF3}" dt="2022-04-21T04:20:09.393" v="1"/>
          <pc:sldLayoutMkLst>
            <pc:docMk/>
            <pc:sldMasterMk cId="0" sldId="2147483648"/>
            <pc:sldLayoutMk cId="0" sldId="2147483665"/>
          </pc:sldLayoutMkLst>
        </pc:sldLayoutChg>
        <pc:sldLayoutChg chg="add">
          <pc:chgData name="Joseph  Witcombe" userId="S::joseph@purplebeard.co.uk::a2840d26-4401-46ce-837a-825901afe1b0" providerId="AD" clId="Web-{C11F0558-DA70-E2DB-0D21-C0C0E67ABCF3}" dt="2022-04-21T04:20:09.393" v="1"/>
          <pc:sldLayoutMkLst>
            <pc:docMk/>
            <pc:sldMasterMk cId="0" sldId="2147483648"/>
            <pc:sldLayoutMk cId="2379459929" sldId="2147483667"/>
          </pc:sldLayoutMkLst>
        </pc:sldLayoutChg>
        <pc:sldLayoutChg chg="add">
          <pc:chgData name="Joseph  Witcombe" userId="S::joseph@purplebeard.co.uk::a2840d26-4401-46ce-837a-825901afe1b0" providerId="AD" clId="Web-{C11F0558-DA70-E2DB-0D21-C0C0E67ABCF3}" dt="2022-04-21T04:20:09.393" v="1"/>
          <pc:sldLayoutMkLst>
            <pc:docMk/>
            <pc:sldMasterMk cId="0" sldId="2147483648"/>
            <pc:sldLayoutMk cId="0" sldId="2147483684"/>
          </pc:sldLayoutMkLst>
        </pc:sldLayoutChg>
        <pc:sldLayoutChg chg="add">
          <pc:chgData name="Joseph  Witcombe" userId="S::joseph@purplebeard.co.uk::a2840d26-4401-46ce-837a-825901afe1b0" providerId="AD" clId="Web-{C11F0558-DA70-E2DB-0D21-C0C0E67ABCF3}" dt="2022-04-21T04:20:09.393" v="1"/>
          <pc:sldLayoutMkLst>
            <pc:docMk/>
            <pc:sldMasterMk cId="0" sldId="2147483648"/>
            <pc:sldLayoutMk cId="3161205989" sldId="2147483685"/>
          </pc:sldLayoutMkLst>
        </pc:sldLayoutChg>
        <pc:sldLayoutChg chg="add">
          <pc:chgData name="Joseph  Witcombe" userId="S::joseph@purplebeard.co.uk::a2840d26-4401-46ce-837a-825901afe1b0" providerId="AD" clId="Web-{C11F0558-DA70-E2DB-0D21-C0C0E67ABCF3}" dt="2022-04-21T04:20:09.393" v="1"/>
          <pc:sldLayoutMkLst>
            <pc:docMk/>
            <pc:sldMasterMk cId="0" sldId="2147483648"/>
            <pc:sldLayoutMk cId="0" sldId="2147483686"/>
          </pc:sldLayoutMkLst>
        </pc:sldLayoutChg>
        <pc:sldLayoutChg chg="add">
          <pc:chgData name="Joseph  Witcombe" userId="S::joseph@purplebeard.co.uk::a2840d26-4401-46ce-837a-825901afe1b0" providerId="AD" clId="Web-{C11F0558-DA70-E2DB-0D21-C0C0E67ABCF3}" dt="2022-04-21T04:20:09.393" v="1"/>
          <pc:sldLayoutMkLst>
            <pc:docMk/>
            <pc:sldMasterMk cId="0" sldId="2147483648"/>
            <pc:sldLayoutMk cId="0" sldId="2147483687"/>
          </pc:sldLayoutMkLst>
        </pc:sldLayoutChg>
      </pc:sldMasterChg>
    </pc:docChg>
  </pc:docChgLst>
  <pc:docChgLst>
    <pc:chgData name="Joseph  Witcombe" userId="S::joseph@purplebeard.co.uk::a2840d26-4401-46ce-837a-825901afe1b0" providerId="AD" clId="Web-{13DCB2B0-F1A5-CC50-E1F7-462AB4B49F5D}"/>
    <pc:docChg chg="modSld">
      <pc:chgData name="Joseph  Witcombe" userId="S::joseph@purplebeard.co.uk::a2840d26-4401-46ce-837a-825901afe1b0" providerId="AD" clId="Web-{13DCB2B0-F1A5-CC50-E1F7-462AB4B49F5D}" dt="2022-03-29T14:50:17.508" v="3" actId="20577"/>
      <pc:docMkLst>
        <pc:docMk/>
      </pc:docMkLst>
      <pc:sldChg chg="modSp">
        <pc:chgData name="Joseph  Witcombe" userId="S::joseph@purplebeard.co.uk::a2840d26-4401-46ce-837a-825901afe1b0" providerId="AD" clId="Web-{13DCB2B0-F1A5-CC50-E1F7-462AB4B49F5D}" dt="2022-03-29T14:50:17.508" v="3" actId="20577"/>
        <pc:sldMkLst>
          <pc:docMk/>
          <pc:sldMk cId="4176180467" sldId="355"/>
        </pc:sldMkLst>
        <pc:spChg chg="mod">
          <ac:chgData name="Joseph  Witcombe" userId="S::joseph@purplebeard.co.uk::a2840d26-4401-46ce-837a-825901afe1b0" providerId="AD" clId="Web-{13DCB2B0-F1A5-CC50-E1F7-462AB4B49F5D}" dt="2022-03-29T14:50:17.508" v="3" actId="20577"/>
          <ac:spMkLst>
            <pc:docMk/>
            <pc:sldMk cId="4176180467" sldId="355"/>
            <ac:spMk id="5" creationId="{0099BD30-72C3-41AB-90E8-CD4411A2E037}"/>
          </ac:spMkLst>
        </pc:spChg>
      </pc:sldChg>
    </pc:docChg>
  </pc:docChgLst>
  <pc:docChgLst>
    <pc:chgData name="Joseph  Witcombe" userId="S::joseph@purplebeard.co.uk::a2840d26-4401-46ce-837a-825901afe1b0" providerId="AD" clId="Web-{D5B8A4A4-A822-5DCF-4E9A-EC2B1EEF3ED0}"/>
    <pc:docChg chg="addSld modSld sldOrd">
      <pc:chgData name="Joseph  Witcombe" userId="S::joseph@purplebeard.co.uk::a2840d26-4401-46ce-837a-825901afe1b0" providerId="AD" clId="Web-{D5B8A4A4-A822-5DCF-4E9A-EC2B1EEF3ED0}" dt="2022-03-17T22:30:04.418" v="98" actId="20577"/>
      <pc:docMkLst>
        <pc:docMk/>
      </pc:docMkLst>
      <pc:sldChg chg="ord">
        <pc:chgData name="Joseph  Witcombe" userId="S::joseph@purplebeard.co.uk::a2840d26-4401-46ce-837a-825901afe1b0" providerId="AD" clId="Web-{D5B8A4A4-A822-5DCF-4E9A-EC2B1EEF3ED0}" dt="2022-03-17T22:22:31.718" v="10"/>
        <pc:sldMkLst>
          <pc:docMk/>
          <pc:sldMk cId="3525660574" sldId="359"/>
        </pc:sldMkLst>
      </pc:sldChg>
      <pc:sldChg chg="ord">
        <pc:chgData name="Joseph  Witcombe" userId="S::joseph@purplebeard.co.uk::a2840d26-4401-46ce-837a-825901afe1b0" providerId="AD" clId="Web-{D5B8A4A4-A822-5DCF-4E9A-EC2B1EEF3ED0}" dt="2022-03-17T22:22:40.969" v="11"/>
        <pc:sldMkLst>
          <pc:docMk/>
          <pc:sldMk cId="3507162090" sldId="361"/>
        </pc:sldMkLst>
      </pc:sldChg>
      <pc:sldChg chg="modSp">
        <pc:chgData name="Joseph  Witcombe" userId="S::joseph@purplebeard.co.uk::a2840d26-4401-46ce-837a-825901afe1b0" providerId="AD" clId="Web-{D5B8A4A4-A822-5DCF-4E9A-EC2B1EEF3ED0}" dt="2022-03-17T22:30:04.418" v="98" actId="20577"/>
        <pc:sldMkLst>
          <pc:docMk/>
          <pc:sldMk cId="557832638" sldId="364"/>
        </pc:sldMkLst>
        <pc:spChg chg="mod">
          <ac:chgData name="Joseph  Witcombe" userId="S::joseph@purplebeard.co.uk::a2840d26-4401-46ce-837a-825901afe1b0" providerId="AD" clId="Web-{D5B8A4A4-A822-5DCF-4E9A-EC2B1EEF3ED0}" dt="2022-03-17T22:30:04.418" v="98" actId="20577"/>
          <ac:spMkLst>
            <pc:docMk/>
            <pc:sldMk cId="557832638" sldId="364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D5B8A4A4-A822-5DCF-4E9A-EC2B1EEF3ED0}" dt="2022-03-17T22:28:01.290" v="65" actId="20577"/>
        <pc:sldMkLst>
          <pc:docMk/>
          <pc:sldMk cId="1795215848" sldId="373"/>
        </pc:sldMkLst>
        <pc:spChg chg="mod">
          <ac:chgData name="Joseph  Witcombe" userId="S::joseph@purplebeard.co.uk::a2840d26-4401-46ce-837a-825901afe1b0" providerId="AD" clId="Web-{D5B8A4A4-A822-5DCF-4E9A-EC2B1EEF3ED0}" dt="2022-03-17T22:28:01.290" v="65" actId="20577"/>
          <ac:spMkLst>
            <pc:docMk/>
            <pc:sldMk cId="1795215848" sldId="373"/>
            <ac:spMk id="6" creationId="{EE1C1393-6558-4322-A1C5-F582FED6201F}"/>
          </ac:spMkLst>
        </pc:spChg>
      </pc:sldChg>
      <pc:sldChg chg="modSp add">
        <pc:chgData name="Joseph  Witcombe" userId="S::joseph@purplebeard.co.uk::a2840d26-4401-46ce-837a-825901afe1b0" providerId="AD" clId="Web-{D5B8A4A4-A822-5DCF-4E9A-EC2B1EEF3ED0}" dt="2022-03-17T22:26:51.398" v="57" actId="20577"/>
        <pc:sldMkLst>
          <pc:docMk/>
          <pc:sldMk cId="4038915554" sldId="376"/>
        </pc:sldMkLst>
        <pc:spChg chg="mod">
          <ac:chgData name="Joseph  Witcombe" userId="S::joseph@purplebeard.co.uk::a2840d26-4401-46ce-837a-825901afe1b0" providerId="AD" clId="Web-{D5B8A4A4-A822-5DCF-4E9A-EC2B1EEF3ED0}" dt="2022-03-17T22:26:51.398" v="57" actId="20577"/>
          <ac:spMkLst>
            <pc:docMk/>
            <pc:sldMk cId="4038915554" sldId="376"/>
            <ac:spMk id="6" creationId="{EE1C1393-6558-4322-A1C5-F582FED6201F}"/>
          </ac:spMkLst>
        </pc:spChg>
      </pc:sldChg>
      <pc:sldChg chg="modSp add">
        <pc:chgData name="Joseph  Witcombe" userId="S::joseph@purplebeard.co.uk::a2840d26-4401-46ce-837a-825901afe1b0" providerId="AD" clId="Web-{D5B8A4A4-A822-5DCF-4E9A-EC2B1EEF3ED0}" dt="2022-03-17T22:24:45.690" v="36" actId="20577"/>
        <pc:sldMkLst>
          <pc:docMk/>
          <pc:sldMk cId="1602742793" sldId="377"/>
        </pc:sldMkLst>
        <pc:spChg chg="mod">
          <ac:chgData name="Joseph  Witcombe" userId="S::joseph@purplebeard.co.uk::a2840d26-4401-46ce-837a-825901afe1b0" providerId="AD" clId="Web-{D5B8A4A4-A822-5DCF-4E9A-EC2B1EEF3ED0}" dt="2022-03-17T22:24:45.690" v="36" actId="20577"/>
          <ac:spMkLst>
            <pc:docMk/>
            <pc:sldMk cId="1602742793" sldId="377"/>
            <ac:spMk id="6" creationId="{EE1C1393-6558-4322-A1C5-F582FED6201F}"/>
          </ac:spMkLst>
        </pc:spChg>
      </pc:sldChg>
      <pc:sldChg chg="modSp add">
        <pc:chgData name="Joseph  Witcombe" userId="S::joseph@purplebeard.co.uk::a2840d26-4401-46ce-837a-825901afe1b0" providerId="AD" clId="Web-{D5B8A4A4-A822-5DCF-4E9A-EC2B1EEF3ED0}" dt="2022-03-17T22:29:12.620" v="84" actId="20577"/>
        <pc:sldMkLst>
          <pc:docMk/>
          <pc:sldMk cId="2854326802" sldId="378"/>
        </pc:sldMkLst>
        <pc:spChg chg="mod">
          <ac:chgData name="Joseph  Witcombe" userId="S::joseph@purplebeard.co.uk::a2840d26-4401-46ce-837a-825901afe1b0" providerId="AD" clId="Web-{D5B8A4A4-A822-5DCF-4E9A-EC2B1EEF3ED0}" dt="2022-03-17T22:19:43.183" v="8" actId="20577"/>
          <ac:spMkLst>
            <pc:docMk/>
            <pc:sldMk cId="2854326802" sldId="378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D5B8A4A4-A822-5DCF-4E9A-EC2B1EEF3ED0}" dt="2022-03-17T22:29:12.620" v="84" actId="20577"/>
          <ac:spMkLst>
            <pc:docMk/>
            <pc:sldMk cId="2854326802" sldId="378"/>
            <ac:spMk id="6" creationId="{EE1C1393-6558-4322-A1C5-F582FED6201F}"/>
          </ac:spMkLst>
        </pc:spChg>
      </pc:sldChg>
      <pc:sldChg chg="modSp add">
        <pc:chgData name="Joseph  Witcombe" userId="S::joseph@purplebeard.co.uk::a2840d26-4401-46ce-837a-825901afe1b0" providerId="AD" clId="Web-{D5B8A4A4-A822-5DCF-4E9A-EC2B1EEF3ED0}" dt="2022-03-17T22:28:41.557" v="71" actId="20577"/>
        <pc:sldMkLst>
          <pc:docMk/>
          <pc:sldMk cId="4072252427" sldId="379"/>
        </pc:sldMkLst>
        <pc:spChg chg="mod">
          <ac:chgData name="Joseph  Witcombe" userId="S::joseph@purplebeard.co.uk::a2840d26-4401-46ce-837a-825901afe1b0" providerId="AD" clId="Web-{D5B8A4A4-A822-5DCF-4E9A-EC2B1EEF3ED0}" dt="2022-03-17T22:19:36.121" v="7" actId="20577"/>
          <ac:spMkLst>
            <pc:docMk/>
            <pc:sldMk cId="4072252427" sldId="379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D5B8A4A4-A822-5DCF-4E9A-EC2B1EEF3ED0}" dt="2022-03-17T22:28:41.557" v="71" actId="20577"/>
          <ac:spMkLst>
            <pc:docMk/>
            <pc:sldMk cId="4072252427" sldId="379"/>
            <ac:spMk id="6" creationId="{EE1C1393-6558-4322-A1C5-F582FED6201F}"/>
          </ac:spMkLst>
        </pc:spChg>
      </pc:sldChg>
      <pc:sldChg chg="modSp add">
        <pc:chgData name="Joseph  Witcombe" userId="S::joseph@purplebeard.co.uk::a2840d26-4401-46ce-837a-825901afe1b0" providerId="AD" clId="Web-{D5B8A4A4-A822-5DCF-4E9A-EC2B1EEF3ED0}" dt="2022-03-17T22:19:31.902" v="6" actId="20577"/>
        <pc:sldMkLst>
          <pc:docMk/>
          <pc:sldMk cId="1206877779" sldId="380"/>
        </pc:sldMkLst>
        <pc:spChg chg="mod">
          <ac:chgData name="Joseph  Witcombe" userId="S::joseph@purplebeard.co.uk::a2840d26-4401-46ce-837a-825901afe1b0" providerId="AD" clId="Web-{D5B8A4A4-A822-5DCF-4E9A-EC2B1EEF3ED0}" dt="2022-03-17T22:19:31.902" v="6" actId="20577"/>
          <ac:spMkLst>
            <pc:docMk/>
            <pc:sldMk cId="1206877779" sldId="380"/>
            <ac:spMk id="5" creationId="{481AA86E-3DC1-4DCA-BC38-33D5B631259A}"/>
          </ac:spMkLst>
        </pc:spChg>
      </pc:sldChg>
    </pc:docChg>
  </pc:docChgLst>
  <pc:docChgLst>
    <pc:chgData name="Joseph  Witcombe" userId="a2840d26-4401-46ce-837a-825901afe1b0" providerId="ADAL" clId="{65176557-DB2C-4110-A376-15565D97177E}"/>
    <pc:docChg chg="undo custSel addSld modSld">
      <pc:chgData name="Joseph  Witcombe" userId="a2840d26-4401-46ce-837a-825901afe1b0" providerId="ADAL" clId="{65176557-DB2C-4110-A376-15565D97177E}" dt="2022-02-15T10:28:28.785" v="605"/>
      <pc:docMkLst>
        <pc:docMk/>
      </pc:docMkLst>
      <pc:sldChg chg="modNotesTx">
        <pc:chgData name="Joseph  Witcombe" userId="a2840d26-4401-46ce-837a-825901afe1b0" providerId="ADAL" clId="{65176557-DB2C-4110-A376-15565D97177E}" dt="2022-02-15T06:04:38.603" v="57" actId="5793"/>
        <pc:sldMkLst>
          <pc:docMk/>
          <pc:sldMk cId="0" sldId="256"/>
        </pc:sldMkLst>
      </pc:sldChg>
      <pc:sldChg chg="delSp add">
        <pc:chgData name="Joseph  Witcombe" userId="a2840d26-4401-46ce-837a-825901afe1b0" providerId="ADAL" clId="{65176557-DB2C-4110-A376-15565D97177E}" dt="2022-02-15T10:27:04.245" v="604" actId="478"/>
        <pc:sldMkLst>
          <pc:docMk/>
          <pc:sldMk cId="1416579771" sldId="282"/>
        </pc:sldMkLst>
        <pc:picChg chg="del">
          <ac:chgData name="Joseph  Witcombe" userId="a2840d26-4401-46ce-837a-825901afe1b0" providerId="ADAL" clId="{65176557-DB2C-4110-A376-15565D97177E}" dt="2022-02-15T10:27:04.245" v="604" actId="478"/>
          <ac:picMkLst>
            <pc:docMk/>
            <pc:sldMk cId="1416579771" sldId="282"/>
            <ac:picMk id="3" creationId="{46546189-3AD3-40AE-ACF3-A822B6E14B30}"/>
          </ac:picMkLst>
        </pc:picChg>
      </pc:sldChg>
      <pc:sldChg chg="add">
        <pc:chgData name="Joseph  Witcombe" userId="a2840d26-4401-46ce-837a-825901afe1b0" providerId="ADAL" clId="{65176557-DB2C-4110-A376-15565D97177E}" dt="2022-02-15T10:28:28.785" v="605"/>
        <pc:sldMkLst>
          <pc:docMk/>
          <pc:sldMk cId="1833793626" sldId="295"/>
        </pc:sldMkLst>
      </pc:sldChg>
      <pc:sldChg chg="add">
        <pc:chgData name="Joseph  Witcombe" userId="a2840d26-4401-46ce-837a-825901afe1b0" providerId="ADAL" clId="{65176557-DB2C-4110-A376-15565D97177E}" dt="2022-02-15T10:28:28.785" v="605"/>
        <pc:sldMkLst>
          <pc:docMk/>
          <pc:sldMk cId="2746172092" sldId="296"/>
        </pc:sldMkLst>
      </pc:sldChg>
      <pc:sldChg chg="add">
        <pc:chgData name="Joseph  Witcombe" userId="a2840d26-4401-46ce-837a-825901afe1b0" providerId="ADAL" clId="{65176557-DB2C-4110-A376-15565D97177E}" dt="2022-02-15T10:28:28.785" v="605"/>
        <pc:sldMkLst>
          <pc:docMk/>
          <pc:sldMk cId="3908248978" sldId="297"/>
        </pc:sldMkLst>
      </pc:sldChg>
      <pc:sldChg chg="modNotesTx">
        <pc:chgData name="Joseph  Witcombe" userId="a2840d26-4401-46ce-837a-825901afe1b0" providerId="ADAL" clId="{65176557-DB2C-4110-A376-15565D97177E}" dt="2022-02-15T06:57:39.202" v="580" actId="20577"/>
        <pc:sldMkLst>
          <pc:docMk/>
          <pc:sldMk cId="3451093341" sldId="320"/>
        </pc:sldMkLst>
      </pc:sldChg>
      <pc:sldChg chg="delSp modSp add mod modNotesTx">
        <pc:chgData name="Joseph  Witcombe" userId="a2840d26-4401-46ce-837a-825901afe1b0" providerId="ADAL" clId="{65176557-DB2C-4110-A376-15565D97177E}" dt="2022-02-15T06:06:03.676" v="181" actId="20577"/>
        <pc:sldMkLst>
          <pc:docMk/>
          <pc:sldMk cId="4250458814" sldId="321"/>
        </pc:sldMkLst>
        <pc:spChg chg="mod">
          <ac:chgData name="Joseph  Witcombe" userId="a2840d26-4401-46ce-837a-825901afe1b0" providerId="ADAL" clId="{65176557-DB2C-4110-A376-15565D97177E}" dt="2022-02-15T06:05:15.028" v="70" actId="20577"/>
          <ac:spMkLst>
            <pc:docMk/>
            <pc:sldMk cId="4250458814" sldId="321"/>
            <ac:spMk id="5" creationId="{481AA86E-3DC1-4DCA-BC38-33D5B631259A}"/>
          </ac:spMkLst>
        </pc:spChg>
        <pc:spChg chg="mod">
          <ac:chgData name="Joseph  Witcombe" userId="a2840d26-4401-46ce-837a-825901afe1b0" providerId="ADAL" clId="{65176557-DB2C-4110-A376-15565D97177E}" dt="2022-02-15T06:06:00.306" v="180" actId="20577"/>
          <ac:spMkLst>
            <pc:docMk/>
            <pc:sldMk cId="4250458814" sldId="321"/>
            <ac:spMk id="6" creationId="{EE1C1393-6558-4322-A1C5-F582FED6201F}"/>
          </ac:spMkLst>
        </pc:spChg>
        <pc:picChg chg="del">
          <ac:chgData name="Joseph  Witcombe" userId="a2840d26-4401-46ce-837a-825901afe1b0" providerId="ADAL" clId="{65176557-DB2C-4110-A376-15565D97177E}" dt="2022-02-15T06:05:50.328" v="161" actId="478"/>
          <ac:picMkLst>
            <pc:docMk/>
            <pc:sldMk cId="4250458814" sldId="321"/>
            <ac:picMk id="2" creationId="{0D0596C6-99D5-441E-A26E-2DD729702C40}"/>
          </ac:picMkLst>
        </pc:picChg>
      </pc:sldChg>
      <pc:sldChg chg="modSp add mod modNotesTx">
        <pc:chgData name="Joseph  Witcombe" userId="a2840d26-4401-46ce-837a-825901afe1b0" providerId="ADAL" clId="{65176557-DB2C-4110-A376-15565D97177E}" dt="2022-02-15T06:53:16.784" v="454"/>
        <pc:sldMkLst>
          <pc:docMk/>
          <pc:sldMk cId="2974327146" sldId="322"/>
        </pc:sldMkLst>
        <pc:spChg chg="mod">
          <ac:chgData name="Joseph  Witcombe" userId="a2840d26-4401-46ce-837a-825901afe1b0" providerId="ADAL" clId="{65176557-DB2C-4110-A376-15565D97177E}" dt="2022-02-15T06:46:01.838" v="192" actId="20577"/>
          <ac:spMkLst>
            <pc:docMk/>
            <pc:sldMk cId="2974327146" sldId="322"/>
            <ac:spMk id="5" creationId="{481AA86E-3DC1-4DCA-BC38-33D5B631259A}"/>
          </ac:spMkLst>
        </pc:spChg>
      </pc:sldChg>
      <pc:sldChg chg="modSp mod">
        <pc:chgData name="Joseph  Witcombe" userId="a2840d26-4401-46ce-837a-825901afe1b0" providerId="ADAL" clId="{65176557-DB2C-4110-A376-15565D97177E}" dt="2022-02-15T10:20:50.229" v="583"/>
        <pc:sldMkLst>
          <pc:docMk/>
          <pc:sldMk cId="2679396320" sldId="323"/>
        </pc:sldMkLst>
        <pc:spChg chg="mod">
          <ac:chgData name="Joseph  Witcombe" userId="a2840d26-4401-46ce-837a-825901afe1b0" providerId="ADAL" clId="{65176557-DB2C-4110-A376-15565D97177E}" dt="2022-02-15T10:20:13.472" v="581"/>
          <ac:spMkLst>
            <pc:docMk/>
            <pc:sldMk cId="2679396320" sldId="323"/>
            <ac:spMk id="5" creationId="{481AA86E-3DC1-4DCA-BC38-33D5B631259A}"/>
          </ac:spMkLst>
        </pc:spChg>
        <pc:spChg chg="mod">
          <ac:chgData name="Joseph  Witcombe" userId="a2840d26-4401-46ce-837a-825901afe1b0" providerId="ADAL" clId="{65176557-DB2C-4110-A376-15565D97177E}" dt="2022-02-15T10:20:50.229" v="583"/>
          <ac:spMkLst>
            <pc:docMk/>
            <pc:sldMk cId="2679396320" sldId="323"/>
            <ac:spMk id="6" creationId="{EE1C1393-6558-4322-A1C5-F582FED6201F}"/>
          </ac:spMkLst>
        </pc:spChg>
      </pc:sldChg>
      <pc:sldChg chg="modSp mod">
        <pc:chgData name="Joseph  Witcombe" userId="a2840d26-4401-46ce-837a-825901afe1b0" providerId="ADAL" clId="{65176557-DB2C-4110-A376-15565D97177E}" dt="2022-02-15T10:22:29.382" v="598" actId="20577"/>
        <pc:sldMkLst>
          <pc:docMk/>
          <pc:sldMk cId="2097904520" sldId="324"/>
        </pc:sldMkLst>
        <pc:spChg chg="mod">
          <ac:chgData name="Joseph  Witcombe" userId="a2840d26-4401-46ce-837a-825901afe1b0" providerId="ADAL" clId="{65176557-DB2C-4110-A376-15565D97177E}" dt="2022-02-15T10:22:29.382" v="598" actId="20577"/>
          <ac:spMkLst>
            <pc:docMk/>
            <pc:sldMk cId="2097904520" sldId="324"/>
            <ac:spMk id="5" creationId="{481AA86E-3DC1-4DCA-BC38-33D5B631259A}"/>
          </ac:spMkLst>
        </pc:spChg>
        <pc:spChg chg="mod">
          <ac:chgData name="Joseph  Witcombe" userId="a2840d26-4401-46ce-837a-825901afe1b0" providerId="ADAL" clId="{65176557-DB2C-4110-A376-15565D97177E}" dt="2022-02-15T10:22:25.626" v="589" actId="20577"/>
          <ac:spMkLst>
            <pc:docMk/>
            <pc:sldMk cId="2097904520" sldId="324"/>
            <ac:spMk id="6" creationId="{EE1C1393-6558-4322-A1C5-F582FED6201F}"/>
          </ac:spMkLst>
        </pc:spChg>
      </pc:sldChg>
      <pc:sldChg chg="delSp add">
        <pc:chgData name="Joseph  Witcombe" userId="a2840d26-4401-46ce-837a-825901afe1b0" providerId="ADAL" clId="{65176557-DB2C-4110-A376-15565D97177E}" dt="2022-02-15T10:24:05.756" v="600" actId="478"/>
        <pc:sldMkLst>
          <pc:docMk/>
          <pc:sldMk cId="3771981671" sldId="326"/>
        </pc:sldMkLst>
        <pc:picChg chg="del">
          <ac:chgData name="Joseph  Witcombe" userId="a2840d26-4401-46ce-837a-825901afe1b0" providerId="ADAL" clId="{65176557-DB2C-4110-A376-15565D97177E}" dt="2022-02-15T10:24:05.756" v="600" actId="478"/>
          <ac:picMkLst>
            <pc:docMk/>
            <pc:sldMk cId="3771981671" sldId="326"/>
            <ac:picMk id="1026" creationId="{0CA5676E-8BBD-4DE4-AFC5-EB03BF6A2FFE}"/>
          </ac:picMkLst>
        </pc:picChg>
      </pc:sldChg>
      <pc:sldChg chg="add">
        <pc:chgData name="Joseph  Witcombe" userId="a2840d26-4401-46ce-837a-825901afe1b0" providerId="ADAL" clId="{65176557-DB2C-4110-A376-15565D97177E}" dt="2022-02-15T10:24:28.390" v="601"/>
        <pc:sldMkLst>
          <pc:docMk/>
          <pc:sldMk cId="1941640991" sldId="327"/>
        </pc:sldMkLst>
      </pc:sldChg>
      <pc:sldChg chg="add">
        <pc:chgData name="Joseph  Witcombe" userId="a2840d26-4401-46ce-837a-825901afe1b0" providerId="ADAL" clId="{65176557-DB2C-4110-A376-15565D97177E}" dt="2022-02-15T10:25:40.593" v="602"/>
        <pc:sldMkLst>
          <pc:docMk/>
          <pc:sldMk cId="0" sldId="328"/>
        </pc:sldMkLst>
      </pc:sldChg>
      <pc:sldChg chg="add">
        <pc:chgData name="Joseph  Witcombe" userId="a2840d26-4401-46ce-837a-825901afe1b0" providerId="ADAL" clId="{65176557-DB2C-4110-A376-15565D97177E}" dt="2022-02-15T10:25:40.593" v="602"/>
        <pc:sldMkLst>
          <pc:docMk/>
          <pc:sldMk cId="1201546562" sldId="329"/>
        </pc:sldMkLst>
      </pc:sldChg>
    </pc:docChg>
  </pc:docChgLst>
  <pc:docChgLst>
    <pc:chgData name="Joseph  Witcombe" userId="S::joseph@purplebeard.co.uk::a2840d26-4401-46ce-837a-825901afe1b0" providerId="AD" clId="Web-{61423377-AE4F-F9E0-D527-71882538566F}"/>
    <pc:docChg chg="addSld modSld sldOrd">
      <pc:chgData name="Joseph  Witcombe" userId="S::joseph@purplebeard.co.uk::a2840d26-4401-46ce-837a-825901afe1b0" providerId="AD" clId="Web-{61423377-AE4F-F9E0-D527-71882538566F}" dt="2022-02-10T09:54:15.617" v="315"/>
      <pc:docMkLst>
        <pc:docMk/>
      </pc:docMkLst>
      <pc:sldChg chg="modNotes">
        <pc:chgData name="Joseph  Witcombe" userId="S::joseph@purplebeard.co.uk::a2840d26-4401-46ce-837a-825901afe1b0" providerId="AD" clId="Web-{61423377-AE4F-F9E0-D527-71882538566F}" dt="2022-02-10T07:55:22.167" v="314"/>
        <pc:sldMkLst>
          <pc:docMk/>
          <pc:sldMk cId="922629678" sldId="310"/>
        </pc:sldMkLst>
      </pc:sldChg>
      <pc:sldChg chg="delSp modSp add mod ord replId modClrScheme chgLayout">
        <pc:chgData name="Joseph  Witcombe" userId="S::joseph@purplebeard.co.uk::a2840d26-4401-46ce-837a-825901afe1b0" providerId="AD" clId="Web-{61423377-AE4F-F9E0-D527-71882538566F}" dt="2022-02-10T07:23:37.054" v="191" actId="20577"/>
        <pc:sldMkLst>
          <pc:docMk/>
          <pc:sldMk cId="889156896" sldId="311"/>
        </pc:sldMkLst>
        <pc:spChg chg="mod ord">
          <ac:chgData name="Joseph  Witcombe" userId="S::joseph@purplebeard.co.uk::a2840d26-4401-46ce-837a-825901afe1b0" providerId="AD" clId="Web-{61423377-AE4F-F9E0-D527-71882538566F}" dt="2022-02-10T07:18:01.409" v="13"/>
          <ac:spMkLst>
            <pc:docMk/>
            <pc:sldMk cId="889156896" sldId="311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61423377-AE4F-F9E0-D527-71882538566F}" dt="2022-02-10T07:23:37.054" v="191" actId="20577"/>
          <ac:spMkLst>
            <pc:docMk/>
            <pc:sldMk cId="889156896" sldId="311"/>
            <ac:spMk id="6" creationId="{EE1C1393-6558-4322-A1C5-F582FED6201F}"/>
          </ac:spMkLst>
        </pc:spChg>
        <pc:spChg chg="del">
          <ac:chgData name="Joseph  Witcombe" userId="S::joseph@purplebeard.co.uk::a2840d26-4401-46ce-837a-825901afe1b0" providerId="AD" clId="Web-{61423377-AE4F-F9E0-D527-71882538566F}" dt="2022-02-10T07:17:53.674" v="12"/>
          <ac:spMkLst>
            <pc:docMk/>
            <pc:sldMk cId="889156896" sldId="311"/>
            <ac:spMk id="103" creationId="{00000000-0000-0000-0000-000000000000}"/>
          </ac:spMkLst>
        </pc:spChg>
      </pc:sldChg>
      <pc:sldChg chg="add replId">
        <pc:chgData name="Joseph  Witcombe" userId="S::joseph@purplebeard.co.uk::a2840d26-4401-46ce-837a-825901afe1b0" providerId="AD" clId="Web-{61423377-AE4F-F9E0-D527-71882538566F}" dt="2022-02-10T09:54:15.617" v="315"/>
        <pc:sldMkLst>
          <pc:docMk/>
          <pc:sldMk cId="3208786145" sldId="312"/>
        </pc:sldMkLst>
      </pc:sldChg>
    </pc:docChg>
  </pc:docChgLst>
  <pc:docChgLst>
    <pc:chgData name="Joseph  Witcombe" userId="S::joseph@purplebeard.co.uk::a2840d26-4401-46ce-837a-825901afe1b0" providerId="AD" clId="Web-{57447913-53A8-C590-ADA3-7B158F4FB5B3}"/>
    <pc:docChg chg="addSld modSld sldOrd">
      <pc:chgData name="Joseph  Witcombe" userId="S::joseph@purplebeard.co.uk::a2840d26-4401-46ce-837a-825901afe1b0" providerId="AD" clId="Web-{57447913-53A8-C590-ADA3-7B158F4FB5B3}" dt="2021-12-28T02:51:42.340" v="123"/>
      <pc:docMkLst>
        <pc:docMk/>
      </pc:docMkLst>
      <pc:sldChg chg="modSp add replId modNotes">
        <pc:chgData name="Joseph  Witcombe" userId="S::joseph@purplebeard.co.uk::a2840d26-4401-46ce-837a-825901afe1b0" providerId="AD" clId="Web-{57447913-53A8-C590-ADA3-7B158F4FB5B3}" dt="2021-12-28T02:46:23.292" v="34"/>
        <pc:sldMkLst>
          <pc:docMk/>
          <pc:sldMk cId="1905242167" sldId="298"/>
        </pc:sldMkLst>
        <pc:spChg chg="mod">
          <ac:chgData name="Joseph  Witcombe" userId="S::joseph@purplebeard.co.uk::a2840d26-4401-46ce-837a-825901afe1b0" providerId="AD" clId="Web-{57447913-53A8-C590-ADA3-7B158F4FB5B3}" dt="2021-12-28T02:46:16.417" v="33" actId="1076"/>
          <ac:spMkLst>
            <pc:docMk/>
            <pc:sldMk cId="1905242167" sldId="298"/>
            <ac:spMk id="2" creationId="{E3E9F866-B9A3-469E-AE33-EB840B39AC9A}"/>
          </ac:spMkLst>
        </pc:spChg>
      </pc:sldChg>
      <pc:sldChg chg="modSp add ord replId modNotes">
        <pc:chgData name="Joseph  Witcombe" userId="S::joseph@purplebeard.co.uk::a2840d26-4401-46ce-837a-825901afe1b0" providerId="AD" clId="Web-{57447913-53A8-C590-ADA3-7B158F4FB5B3}" dt="2021-12-28T02:51:42.340" v="123"/>
        <pc:sldMkLst>
          <pc:docMk/>
          <pc:sldMk cId="2950127719" sldId="299"/>
        </pc:sldMkLst>
        <pc:spChg chg="mod">
          <ac:chgData name="Joseph  Witcombe" userId="S::joseph@purplebeard.co.uk::a2840d26-4401-46ce-837a-825901afe1b0" providerId="AD" clId="Web-{57447913-53A8-C590-ADA3-7B158F4FB5B3}" dt="2021-12-28T02:48:50.224" v="44" actId="14100"/>
          <ac:spMkLst>
            <pc:docMk/>
            <pc:sldMk cId="2950127719" sldId="299"/>
            <ac:spMk id="2" creationId="{E3E9F866-B9A3-469E-AE33-EB840B39AC9A}"/>
          </ac:spMkLst>
        </pc:spChg>
      </pc:sldChg>
    </pc:docChg>
  </pc:docChgLst>
  <pc:docChgLst>
    <pc:chgData name="Joseph  Witcombe" userId="a2840d26-4401-46ce-837a-825901afe1b0" providerId="ADAL" clId="{6FAE4602-CE90-4550-B3BF-31E07169BD9E}"/>
    <pc:docChg chg="undo custSel addSld delSld modSld sldOrd modMainMaster">
      <pc:chgData name="Joseph  Witcombe" userId="a2840d26-4401-46ce-837a-825901afe1b0" providerId="ADAL" clId="{6FAE4602-CE90-4550-B3BF-31E07169BD9E}" dt="2022-03-17T01:49:47.055" v="1414" actId="20577"/>
      <pc:docMkLst>
        <pc:docMk/>
      </pc:docMkLst>
      <pc:sldChg chg="del">
        <pc:chgData name="Joseph  Witcombe" userId="a2840d26-4401-46ce-837a-825901afe1b0" providerId="ADAL" clId="{6FAE4602-CE90-4550-B3BF-31E07169BD9E}" dt="2022-03-16T00:54:25.717" v="780" actId="2696"/>
        <pc:sldMkLst>
          <pc:docMk/>
          <pc:sldMk cId="2791072900" sldId="304"/>
        </pc:sldMkLst>
      </pc:sldChg>
      <pc:sldChg chg="modNotesTx">
        <pc:chgData name="Joseph  Witcombe" userId="a2840d26-4401-46ce-837a-825901afe1b0" providerId="ADAL" clId="{6FAE4602-CE90-4550-B3BF-31E07169BD9E}" dt="2022-03-17T01:22:52.717" v="894" actId="6549"/>
        <pc:sldMkLst>
          <pc:docMk/>
          <pc:sldMk cId="3785378479" sldId="305"/>
        </pc:sldMkLst>
      </pc:sldChg>
      <pc:sldChg chg="modNotesTx">
        <pc:chgData name="Joseph  Witcombe" userId="a2840d26-4401-46ce-837a-825901afe1b0" providerId="ADAL" clId="{6FAE4602-CE90-4550-B3BF-31E07169BD9E}" dt="2022-03-17T01:22:50.131" v="893" actId="6549"/>
        <pc:sldMkLst>
          <pc:docMk/>
          <pc:sldMk cId="621871486" sldId="306"/>
        </pc:sldMkLst>
      </pc:sldChg>
      <pc:sldChg chg="ord">
        <pc:chgData name="Joseph  Witcombe" userId="a2840d26-4401-46ce-837a-825901afe1b0" providerId="ADAL" clId="{6FAE4602-CE90-4550-B3BF-31E07169BD9E}" dt="2022-03-16T00:53:44.136" v="779"/>
        <pc:sldMkLst>
          <pc:docMk/>
          <pc:sldMk cId="2992185209" sldId="308"/>
        </pc:sldMkLst>
      </pc:sldChg>
      <pc:sldChg chg="ord">
        <pc:chgData name="Joseph  Witcombe" userId="a2840d26-4401-46ce-837a-825901afe1b0" providerId="ADAL" clId="{6FAE4602-CE90-4550-B3BF-31E07169BD9E}" dt="2022-03-16T00:48:34.483" v="705"/>
        <pc:sldMkLst>
          <pc:docMk/>
          <pc:sldMk cId="3777307049" sldId="309"/>
        </pc:sldMkLst>
      </pc:sldChg>
      <pc:sldChg chg="ord">
        <pc:chgData name="Joseph  Witcombe" userId="a2840d26-4401-46ce-837a-825901afe1b0" providerId="ADAL" clId="{6FAE4602-CE90-4550-B3BF-31E07169BD9E}" dt="2022-03-16T00:48:18.850" v="701"/>
        <pc:sldMkLst>
          <pc:docMk/>
          <pc:sldMk cId="3872812153" sldId="310"/>
        </pc:sldMkLst>
      </pc:sldChg>
      <pc:sldChg chg="ord">
        <pc:chgData name="Joseph  Witcombe" userId="a2840d26-4401-46ce-837a-825901afe1b0" providerId="ADAL" clId="{6FAE4602-CE90-4550-B3BF-31E07169BD9E}" dt="2022-03-16T00:48:16.559" v="699"/>
        <pc:sldMkLst>
          <pc:docMk/>
          <pc:sldMk cId="3987673400" sldId="311"/>
        </pc:sldMkLst>
      </pc:sldChg>
      <pc:sldChg chg="del">
        <pc:chgData name="Joseph  Witcombe" userId="a2840d26-4401-46ce-837a-825901afe1b0" providerId="ADAL" clId="{6FAE4602-CE90-4550-B3BF-31E07169BD9E}" dt="2022-03-16T00:53:24.418" v="777" actId="2696"/>
        <pc:sldMkLst>
          <pc:docMk/>
          <pc:sldMk cId="2203193921" sldId="312"/>
        </pc:sldMkLst>
      </pc:sldChg>
      <pc:sldChg chg="delSp modSp mod chgLayout modNotesTx">
        <pc:chgData name="Joseph  Witcombe" userId="a2840d26-4401-46ce-837a-825901afe1b0" providerId="ADAL" clId="{6FAE4602-CE90-4550-B3BF-31E07169BD9E}" dt="2022-03-17T01:49:47.055" v="1414" actId="20577"/>
        <pc:sldMkLst>
          <pc:docMk/>
          <pc:sldMk cId="1710441153" sldId="313"/>
        </pc:sldMkLst>
        <pc:spChg chg="mod ord">
          <ac:chgData name="Joseph  Witcombe" userId="a2840d26-4401-46ce-837a-825901afe1b0" providerId="ADAL" clId="{6FAE4602-CE90-4550-B3BF-31E07169BD9E}" dt="2022-03-13T18:17:30.755" v="2" actId="700"/>
          <ac:spMkLst>
            <pc:docMk/>
            <pc:sldMk cId="1710441153" sldId="313"/>
            <ac:spMk id="5" creationId="{481AA86E-3DC1-4DCA-BC38-33D5B631259A}"/>
          </ac:spMkLst>
        </pc:spChg>
        <pc:spChg chg="mod ord">
          <ac:chgData name="Joseph  Witcombe" userId="a2840d26-4401-46ce-837a-825901afe1b0" providerId="ADAL" clId="{6FAE4602-CE90-4550-B3BF-31E07169BD9E}" dt="2022-03-17T01:49:47.055" v="1414" actId="20577"/>
          <ac:spMkLst>
            <pc:docMk/>
            <pc:sldMk cId="1710441153" sldId="313"/>
            <ac:spMk id="6" creationId="{EE1C1393-6558-4322-A1C5-F582FED6201F}"/>
          </ac:spMkLst>
        </pc:spChg>
        <pc:cxnChg chg="del mod">
          <ac:chgData name="Joseph  Witcombe" userId="a2840d26-4401-46ce-837a-825901afe1b0" providerId="ADAL" clId="{6FAE4602-CE90-4550-B3BF-31E07169BD9E}" dt="2022-03-13T18:17:38.769" v="4" actId="478"/>
          <ac:cxnSpMkLst>
            <pc:docMk/>
            <pc:sldMk cId="1710441153" sldId="313"/>
            <ac:cxnSpMk id="106" creationId="{00000000-0000-0000-0000-000000000000}"/>
          </ac:cxnSpMkLst>
        </pc:cxnChg>
      </pc:sldChg>
      <pc:sldChg chg="modSp mod modNotesTx">
        <pc:chgData name="Joseph  Witcombe" userId="a2840d26-4401-46ce-837a-825901afe1b0" providerId="ADAL" clId="{6FAE4602-CE90-4550-B3BF-31E07169BD9E}" dt="2022-03-17T01:38:19.897" v="1012" actId="20577"/>
        <pc:sldMkLst>
          <pc:docMk/>
          <pc:sldMk cId="1418466649" sldId="314"/>
        </pc:sldMkLst>
        <pc:spChg chg="mod">
          <ac:chgData name="Joseph  Witcombe" userId="a2840d26-4401-46ce-837a-825901afe1b0" providerId="ADAL" clId="{6FAE4602-CE90-4550-B3BF-31E07169BD9E}" dt="2022-03-17T01:38:19.897" v="1012" actId="20577"/>
          <ac:spMkLst>
            <pc:docMk/>
            <pc:sldMk cId="1418466649" sldId="314"/>
            <ac:spMk id="6" creationId="{EE1C1393-6558-4322-A1C5-F582FED6201F}"/>
          </ac:spMkLst>
        </pc:spChg>
      </pc:sldChg>
      <pc:sldChg chg="mod ord modShow">
        <pc:chgData name="Joseph  Witcombe" userId="a2840d26-4401-46ce-837a-825901afe1b0" providerId="ADAL" clId="{6FAE4602-CE90-4550-B3BF-31E07169BD9E}" dt="2022-03-16T00:51:50.679" v="776" actId="729"/>
        <pc:sldMkLst>
          <pc:docMk/>
          <pc:sldMk cId="29111637" sldId="315"/>
        </pc:sldMkLst>
      </pc:sldChg>
      <pc:sldChg chg="mod modShow">
        <pc:chgData name="Joseph  Witcombe" userId="a2840d26-4401-46ce-837a-825901afe1b0" providerId="ADAL" clId="{6FAE4602-CE90-4550-B3BF-31E07169BD9E}" dt="2022-03-16T00:39:26.380" v="146" actId="729"/>
        <pc:sldMkLst>
          <pc:docMk/>
          <pc:sldMk cId="492567635" sldId="316"/>
        </pc:sldMkLst>
      </pc:sldChg>
      <pc:sldChg chg="mod modShow">
        <pc:chgData name="Joseph  Witcombe" userId="a2840d26-4401-46ce-837a-825901afe1b0" providerId="ADAL" clId="{6FAE4602-CE90-4550-B3BF-31E07169BD9E}" dt="2022-03-16T00:39:26.380" v="146" actId="729"/>
        <pc:sldMkLst>
          <pc:docMk/>
          <pc:sldMk cId="1612732517" sldId="317"/>
        </pc:sldMkLst>
      </pc:sldChg>
      <pc:sldChg chg="mod modShow">
        <pc:chgData name="Joseph  Witcombe" userId="a2840d26-4401-46ce-837a-825901afe1b0" providerId="ADAL" clId="{6FAE4602-CE90-4550-B3BF-31E07169BD9E}" dt="2022-03-16T00:39:26.380" v="146" actId="729"/>
        <pc:sldMkLst>
          <pc:docMk/>
          <pc:sldMk cId="4173065982" sldId="318"/>
        </pc:sldMkLst>
      </pc:sldChg>
      <pc:sldChg chg="modNotesTx">
        <pc:chgData name="Joseph  Witcombe" userId="a2840d26-4401-46ce-837a-825901afe1b0" providerId="ADAL" clId="{6FAE4602-CE90-4550-B3BF-31E07169BD9E}" dt="2022-03-17T01:21:50.963" v="883" actId="20577"/>
        <pc:sldMkLst>
          <pc:docMk/>
          <pc:sldMk cId="2826704489" sldId="319"/>
        </pc:sldMkLst>
      </pc:sldChg>
      <pc:sldChg chg="modNotesTx">
        <pc:chgData name="Joseph  Witcombe" userId="a2840d26-4401-46ce-837a-825901afe1b0" providerId="ADAL" clId="{6FAE4602-CE90-4550-B3BF-31E07169BD9E}" dt="2022-03-17T01:21:47.088" v="882" actId="20577"/>
        <pc:sldMkLst>
          <pc:docMk/>
          <pc:sldMk cId="1034390443" sldId="320"/>
        </pc:sldMkLst>
      </pc:sldChg>
      <pc:sldChg chg="modSp add del mod modClrScheme chgLayout modNotesTx">
        <pc:chgData name="Joseph  Witcombe" userId="a2840d26-4401-46ce-837a-825901afe1b0" providerId="ADAL" clId="{6FAE4602-CE90-4550-B3BF-31E07169BD9E}" dt="2022-03-17T01:21:55.680" v="884" actId="20577"/>
        <pc:sldMkLst>
          <pc:docMk/>
          <pc:sldMk cId="3048117351" sldId="354"/>
        </pc:sldMkLst>
        <pc:spChg chg="mod ord">
          <ac:chgData name="Joseph  Witcombe" userId="a2840d26-4401-46ce-837a-825901afe1b0" providerId="ADAL" clId="{6FAE4602-CE90-4550-B3BF-31E07169BD9E}" dt="2022-03-13T18:19:12.867" v="20" actId="20577"/>
          <ac:spMkLst>
            <pc:docMk/>
            <pc:sldMk cId="3048117351" sldId="354"/>
            <ac:spMk id="3" creationId="{DFFA28C3-300F-465A-B033-CF910AE2C92F}"/>
          </ac:spMkLst>
        </pc:spChg>
        <pc:spChg chg="mod ord">
          <ac:chgData name="Joseph  Witcombe" userId="a2840d26-4401-46ce-837a-825901afe1b0" providerId="ADAL" clId="{6FAE4602-CE90-4550-B3BF-31E07169BD9E}" dt="2022-03-16T00:50:34.657" v="749" actId="20577"/>
          <ac:spMkLst>
            <pc:docMk/>
            <pc:sldMk cId="3048117351" sldId="354"/>
            <ac:spMk id="5" creationId="{0099BD30-72C3-41AB-90E8-CD4411A2E037}"/>
          </ac:spMkLst>
        </pc:spChg>
      </pc:sldChg>
      <pc:sldChg chg="modSp add mod ord modNotesTx">
        <pc:chgData name="Joseph  Witcombe" userId="a2840d26-4401-46ce-837a-825901afe1b0" providerId="ADAL" clId="{6FAE4602-CE90-4550-B3BF-31E07169BD9E}" dt="2022-03-17T01:22:26.427" v="886" actId="6549"/>
        <pc:sldMkLst>
          <pc:docMk/>
          <pc:sldMk cId="4176180467" sldId="355"/>
        </pc:sldMkLst>
        <pc:spChg chg="mod">
          <ac:chgData name="Joseph  Witcombe" userId="a2840d26-4401-46ce-837a-825901afe1b0" providerId="ADAL" clId="{6FAE4602-CE90-4550-B3BF-31E07169BD9E}" dt="2022-03-16T00:40:00.443" v="156" actId="20577"/>
          <ac:spMkLst>
            <pc:docMk/>
            <pc:sldMk cId="4176180467" sldId="355"/>
            <ac:spMk id="3" creationId="{DFFA28C3-300F-465A-B033-CF910AE2C92F}"/>
          </ac:spMkLst>
        </pc:spChg>
        <pc:spChg chg="mod">
          <ac:chgData name="Joseph  Witcombe" userId="a2840d26-4401-46ce-837a-825901afe1b0" providerId="ADAL" clId="{6FAE4602-CE90-4550-B3BF-31E07169BD9E}" dt="2022-03-16T00:41:16.063" v="244" actId="20577"/>
          <ac:spMkLst>
            <pc:docMk/>
            <pc:sldMk cId="4176180467" sldId="355"/>
            <ac:spMk id="5" creationId="{0099BD30-72C3-41AB-90E8-CD4411A2E037}"/>
          </ac:spMkLst>
        </pc:spChg>
      </pc:sldChg>
      <pc:sldChg chg="modSp add mod modNotesTx">
        <pc:chgData name="Joseph  Witcombe" userId="a2840d26-4401-46ce-837a-825901afe1b0" providerId="ADAL" clId="{6FAE4602-CE90-4550-B3BF-31E07169BD9E}" dt="2022-03-17T01:22:33.016" v="888" actId="6549"/>
        <pc:sldMkLst>
          <pc:docMk/>
          <pc:sldMk cId="4199400337" sldId="356"/>
        </pc:sldMkLst>
        <pc:spChg chg="mod">
          <ac:chgData name="Joseph  Witcombe" userId="a2840d26-4401-46ce-837a-825901afe1b0" providerId="ADAL" clId="{6FAE4602-CE90-4550-B3BF-31E07169BD9E}" dt="2022-03-16T00:42:11.022" v="299" actId="20577"/>
          <ac:spMkLst>
            <pc:docMk/>
            <pc:sldMk cId="4199400337" sldId="356"/>
            <ac:spMk id="3" creationId="{DFFA28C3-300F-465A-B033-CF910AE2C92F}"/>
          </ac:spMkLst>
        </pc:spChg>
        <pc:spChg chg="mod">
          <ac:chgData name="Joseph  Witcombe" userId="a2840d26-4401-46ce-837a-825901afe1b0" providerId="ADAL" clId="{6FAE4602-CE90-4550-B3BF-31E07169BD9E}" dt="2022-03-16T00:42:45.139" v="331" actId="20577"/>
          <ac:spMkLst>
            <pc:docMk/>
            <pc:sldMk cId="4199400337" sldId="356"/>
            <ac:spMk id="5" creationId="{0099BD30-72C3-41AB-90E8-CD4411A2E037}"/>
          </ac:spMkLst>
        </pc:spChg>
      </pc:sldChg>
      <pc:sldChg chg="modSp add mod modNotesTx">
        <pc:chgData name="Joseph  Witcombe" userId="a2840d26-4401-46ce-837a-825901afe1b0" providerId="ADAL" clId="{6FAE4602-CE90-4550-B3BF-31E07169BD9E}" dt="2022-03-17T01:22:35.559" v="889" actId="6549"/>
        <pc:sldMkLst>
          <pc:docMk/>
          <pc:sldMk cId="3522533253" sldId="357"/>
        </pc:sldMkLst>
        <pc:spChg chg="mod">
          <ac:chgData name="Joseph  Witcombe" userId="a2840d26-4401-46ce-837a-825901afe1b0" providerId="ADAL" clId="{6FAE4602-CE90-4550-B3BF-31E07169BD9E}" dt="2022-03-16T00:43:15.750" v="367" actId="14100"/>
          <ac:spMkLst>
            <pc:docMk/>
            <pc:sldMk cId="3522533253" sldId="357"/>
            <ac:spMk id="3" creationId="{DFFA28C3-300F-465A-B033-CF910AE2C92F}"/>
          </ac:spMkLst>
        </pc:spChg>
        <pc:spChg chg="mod">
          <ac:chgData name="Joseph  Witcombe" userId="a2840d26-4401-46ce-837a-825901afe1b0" providerId="ADAL" clId="{6FAE4602-CE90-4550-B3BF-31E07169BD9E}" dt="2022-03-16T00:43:47.821" v="435" actId="20577"/>
          <ac:spMkLst>
            <pc:docMk/>
            <pc:sldMk cId="3522533253" sldId="357"/>
            <ac:spMk id="5" creationId="{0099BD30-72C3-41AB-90E8-CD4411A2E037}"/>
          </ac:spMkLst>
        </pc:spChg>
      </pc:sldChg>
      <pc:sldChg chg="modSp add mod modNotesTx">
        <pc:chgData name="Joseph  Witcombe" userId="a2840d26-4401-46ce-837a-825901afe1b0" providerId="ADAL" clId="{6FAE4602-CE90-4550-B3BF-31E07169BD9E}" dt="2022-03-17T01:22:39.175" v="890" actId="6549"/>
        <pc:sldMkLst>
          <pc:docMk/>
          <pc:sldMk cId="1864925650" sldId="358"/>
        </pc:sldMkLst>
        <pc:spChg chg="mod">
          <ac:chgData name="Joseph  Witcombe" userId="a2840d26-4401-46ce-837a-825901afe1b0" providerId="ADAL" clId="{6FAE4602-CE90-4550-B3BF-31E07169BD9E}" dt="2022-03-16T00:51:15.316" v="773" actId="20577"/>
          <ac:spMkLst>
            <pc:docMk/>
            <pc:sldMk cId="1864925650" sldId="358"/>
            <ac:spMk id="3" creationId="{DFFA28C3-300F-465A-B033-CF910AE2C92F}"/>
          </ac:spMkLst>
        </pc:spChg>
        <pc:spChg chg="mod">
          <ac:chgData name="Joseph  Witcombe" userId="a2840d26-4401-46ce-837a-825901afe1b0" providerId="ADAL" clId="{6FAE4602-CE90-4550-B3BF-31E07169BD9E}" dt="2022-03-16T00:50:09.616" v="707" actId="5793"/>
          <ac:spMkLst>
            <pc:docMk/>
            <pc:sldMk cId="1864925650" sldId="358"/>
            <ac:spMk id="5" creationId="{0099BD30-72C3-41AB-90E8-CD4411A2E037}"/>
          </ac:spMkLst>
        </pc:spChg>
      </pc:sldChg>
      <pc:sldChg chg="modSp add mod modNotesTx">
        <pc:chgData name="Joseph  Witcombe" userId="a2840d26-4401-46ce-837a-825901afe1b0" providerId="ADAL" clId="{6FAE4602-CE90-4550-B3BF-31E07169BD9E}" dt="2022-03-17T01:22:42.015" v="891" actId="6549"/>
        <pc:sldMkLst>
          <pc:docMk/>
          <pc:sldMk cId="3525660574" sldId="359"/>
        </pc:sldMkLst>
        <pc:spChg chg="mod">
          <ac:chgData name="Joseph  Witcombe" userId="a2840d26-4401-46ce-837a-825901afe1b0" providerId="ADAL" clId="{6FAE4602-CE90-4550-B3BF-31E07169BD9E}" dt="2022-03-16T00:46:12.025" v="557" actId="20577"/>
          <ac:spMkLst>
            <pc:docMk/>
            <pc:sldMk cId="3525660574" sldId="359"/>
            <ac:spMk id="3" creationId="{DFFA28C3-300F-465A-B033-CF910AE2C92F}"/>
          </ac:spMkLst>
        </pc:spChg>
        <pc:spChg chg="mod">
          <ac:chgData name="Joseph  Witcombe" userId="a2840d26-4401-46ce-837a-825901afe1b0" providerId="ADAL" clId="{6FAE4602-CE90-4550-B3BF-31E07169BD9E}" dt="2022-03-16T00:47:23.892" v="697" actId="20577"/>
          <ac:spMkLst>
            <pc:docMk/>
            <pc:sldMk cId="3525660574" sldId="359"/>
            <ac:spMk id="5" creationId="{0099BD30-72C3-41AB-90E8-CD4411A2E037}"/>
          </ac:spMkLst>
        </pc:spChg>
      </pc:sldChg>
      <pc:sldChg chg="modNotesTx">
        <pc:chgData name="Joseph  Witcombe" userId="a2840d26-4401-46ce-837a-825901afe1b0" providerId="ADAL" clId="{6FAE4602-CE90-4550-B3BF-31E07169BD9E}" dt="2022-03-17T01:22:47.202" v="892" actId="6549"/>
        <pc:sldMkLst>
          <pc:docMk/>
          <pc:sldMk cId="50399030" sldId="360"/>
        </pc:sldMkLst>
      </pc:sldChg>
      <pc:sldChg chg="addSp delSp modSp mod ord modNotesTx">
        <pc:chgData name="Joseph  Witcombe" userId="a2840d26-4401-46ce-837a-825901afe1b0" providerId="ADAL" clId="{6FAE4602-CE90-4550-B3BF-31E07169BD9E}" dt="2022-03-17T01:28:06.194" v="908" actId="255"/>
        <pc:sldMkLst>
          <pc:docMk/>
          <pc:sldMk cId="925637037" sldId="362"/>
        </pc:sldMkLst>
        <pc:spChg chg="mod">
          <ac:chgData name="Joseph  Witcombe" userId="a2840d26-4401-46ce-837a-825901afe1b0" providerId="ADAL" clId="{6FAE4602-CE90-4550-B3BF-31E07169BD9E}" dt="2022-03-17T01:20:55.707" v="878" actId="1076"/>
          <ac:spMkLst>
            <pc:docMk/>
            <pc:sldMk cId="925637037" sldId="362"/>
            <ac:spMk id="11" creationId="{EBDDCB42-A573-4E8F-87A9-79333FC2C9DA}"/>
          </ac:spMkLst>
        </pc:spChg>
        <pc:spChg chg="mod">
          <ac:chgData name="Joseph  Witcombe" userId="a2840d26-4401-46ce-837a-825901afe1b0" providerId="ADAL" clId="{6FAE4602-CE90-4550-B3BF-31E07169BD9E}" dt="2022-03-17T01:20:55.707" v="878" actId="1076"/>
          <ac:spMkLst>
            <pc:docMk/>
            <pc:sldMk cId="925637037" sldId="362"/>
            <ac:spMk id="12" creationId="{DDEC4B61-F82B-4968-9695-CC5EF1D60C5D}"/>
          </ac:spMkLst>
        </pc:spChg>
        <pc:spChg chg="mod">
          <ac:chgData name="Joseph  Witcombe" userId="a2840d26-4401-46ce-837a-825901afe1b0" providerId="ADAL" clId="{6FAE4602-CE90-4550-B3BF-31E07169BD9E}" dt="2022-03-17T01:20:55.707" v="878" actId="1076"/>
          <ac:spMkLst>
            <pc:docMk/>
            <pc:sldMk cId="925637037" sldId="362"/>
            <ac:spMk id="13" creationId="{711F5D34-F5B9-4DB1-8EE6-089D5BD17D3B}"/>
          </ac:spMkLst>
        </pc:spChg>
        <pc:spChg chg="mod">
          <ac:chgData name="Joseph  Witcombe" userId="a2840d26-4401-46ce-837a-825901afe1b0" providerId="ADAL" clId="{6FAE4602-CE90-4550-B3BF-31E07169BD9E}" dt="2022-03-17T01:20:55.707" v="878" actId="1076"/>
          <ac:spMkLst>
            <pc:docMk/>
            <pc:sldMk cId="925637037" sldId="362"/>
            <ac:spMk id="15" creationId="{EDB899D8-7276-4BB0-8803-7050EBB70457}"/>
          </ac:spMkLst>
        </pc:spChg>
        <pc:spChg chg="mod">
          <ac:chgData name="Joseph  Witcombe" userId="a2840d26-4401-46ce-837a-825901afe1b0" providerId="ADAL" clId="{6FAE4602-CE90-4550-B3BF-31E07169BD9E}" dt="2022-03-17T01:20:55.707" v="878" actId="1076"/>
          <ac:spMkLst>
            <pc:docMk/>
            <pc:sldMk cId="925637037" sldId="362"/>
            <ac:spMk id="16" creationId="{AE8E82B9-AEDC-43A5-ABD3-2E6F266C3736}"/>
          </ac:spMkLst>
        </pc:spChg>
        <pc:spChg chg="mod">
          <ac:chgData name="Joseph  Witcombe" userId="a2840d26-4401-46ce-837a-825901afe1b0" providerId="ADAL" clId="{6FAE4602-CE90-4550-B3BF-31E07169BD9E}" dt="2022-03-17T01:20:55.707" v="878" actId="1076"/>
          <ac:spMkLst>
            <pc:docMk/>
            <pc:sldMk cId="925637037" sldId="362"/>
            <ac:spMk id="17" creationId="{A4D36AAE-7B58-49CB-A038-4C2C527EAD04}"/>
          </ac:spMkLst>
        </pc:spChg>
        <pc:spChg chg="mod">
          <ac:chgData name="Joseph  Witcombe" userId="a2840d26-4401-46ce-837a-825901afe1b0" providerId="ADAL" clId="{6FAE4602-CE90-4550-B3BF-31E07169BD9E}" dt="2022-03-17T01:20:55.707" v="878" actId="1076"/>
          <ac:spMkLst>
            <pc:docMk/>
            <pc:sldMk cId="925637037" sldId="362"/>
            <ac:spMk id="18" creationId="{4904708D-18C9-4DB6-B742-AF8C04BA2290}"/>
          </ac:spMkLst>
        </pc:spChg>
        <pc:spChg chg="mod ord">
          <ac:chgData name="Joseph  Witcombe" userId="a2840d26-4401-46ce-837a-825901afe1b0" providerId="ADAL" clId="{6FAE4602-CE90-4550-B3BF-31E07169BD9E}" dt="2022-03-17T01:20:55.707" v="878" actId="1076"/>
          <ac:spMkLst>
            <pc:docMk/>
            <pc:sldMk cId="925637037" sldId="362"/>
            <ac:spMk id="20" creationId="{6A525D6F-6103-47CF-ABB2-577EF98CA3CA}"/>
          </ac:spMkLst>
        </pc:spChg>
        <pc:spChg chg="add mod">
          <ac:chgData name="Joseph  Witcombe" userId="a2840d26-4401-46ce-837a-825901afe1b0" providerId="ADAL" clId="{6FAE4602-CE90-4550-B3BF-31E07169BD9E}" dt="2022-03-17T01:18:56.770" v="824" actId="1076"/>
          <ac:spMkLst>
            <pc:docMk/>
            <pc:sldMk cId="925637037" sldId="362"/>
            <ac:spMk id="34" creationId="{C1C56578-D65E-4366-AE45-6F3C52050730}"/>
          </ac:spMkLst>
        </pc:spChg>
        <pc:spChg chg="add mod">
          <ac:chgData name="Joseph  Witcombe" userId="a2840d26-4401-46ce-837a-825901afe1b0" providerId="ADAL" clId="{6FAE4602-CE90-4550-B3BF-31E07169BD9E}" dt="2022-03-17T01:27:06.044" v="905" actId="20577"/>
          <ac:spMkLst>
            <pc:docMk/>
            <pc:sldMk cId="925637037" sldId="362"/>
            <ac:spMk id="35" creationId="{FF4EAC35-A29F-48F7-BF36-A7F12CC6B6B9}"/>
          </ac:spMkLst>
        </pc:spChg>
        <pc:spChg chg="add mod">
          <ac:chgData name="Joseph  Witcombe" userId="a2840d26-4401-46ce-837a-825901afe1b0" providerId="ADAL" clId="{6FAE4602-CE90-4550-B3BF-31E07169BD9E}" dt="2022-03-17T01:28:06.194" v="908" actId="255"/>
          <ac:spMkLst>
            <pc:docMk/>
            <pc:sldMk cId="925637037" sldId="362"/>
            <ac:spMk id="36" creationId="{5FFD539C-A28D-4F5F-933E-5198638479B1}"/>
          </ac:spMkLst>
        </pc:spChg>
        <pc:spChg chg="add mod">
          <ac:chgData name="Joseph  Witcombe" userId="a2840d26-4401-46ce-837a-825901afe1b0" providerId="ADAL" clId="{6FAE4602-CE90-4550-B3BF-31E07169BD9E}" dt="2022-03-17T01:18:56.770" v="824" actId="1076"/>
          <ac:spMkLst>
            <pc:docMk/>
            <pc:sldMk cId="925637037" sldId="362"/>
            <ac:spMk id="37" creationId="{43C82AD6-CB39-4F3F-A10C-061A4E32374B}"/>
          </ac:spMkLst>
        </pc:spChg>
        <pc:spChg chg="add mod">
          <ac:chgData name="Joseph  Witcombe" userId="a2840d26-4401-46ce-837a-825901afe1b0" providerId="ADAL" clId="{6FAE4602-CE90-4550-B3BF-31E07169BD9E}" dt="2022-03-17T01:20:27.106" v="875" actId="20577"/>
          <ac:spMkLst>
            <pc:docMk/>
            <pc:sldMk cId="925637037" sldId="362"/>
            <ac:spMk id="38" creationId="{EB9907D2-26C0-4E78-BBB6-0B98E6DD5B34}"/>
          </ac:spMkLst>
        </pc:spChg>
        <pc:spChg chg="add mod">
          <ac:chgData name="Joseph  Witcombe" userId="a2840d26-4401-46ce-837a-825901afe1b0" providerId="ADAL" clId="{6FAE4602-CE90-4550-B3BF-31E07169BD9E}" dt="2022-03-17T01:18:56.770" v="824" actId="1076"/>
          <ac:spMkLst>
            <pc:docMk/>
            <pc:sldMk cId="925637037" sldId="362"/>
            <ac:spMk id="39" creationId="{1A50E2CA-E78A-4C48-B5DD-FE01E846811C}"/>
          </ac:spMkLst>
        </pc:spChg>
        <pc:spChg chg="add mod">
          <ac:chgData name="Joseph  Witcombe" userId="a2840d26-4401-46ce-837a-825901afe1b0" providerId="ADAL" clId="{6FAE4602-CE90-4550-B3BF-31E07169BD9E}" dt="2022-03-17T01:18:56.770" v="824" actId="1076"/>
          <ac:spMkLst>
            <pc:docMk/>
            <pc:sldMk cId="925637037" sldId="362"/>
            <ac:spMk id="43" creationId="{5EF23948-BD31-4949-B6BB-24829B1D7E01}"/>
          </ac:spMkLst>
        </pc:spChg>
        <pc:spChg chg="add mod">
          <ac:chgData name="Joseph  Witcombe" userId="a2840d26-4401-46ce-837a-825901afe1b0" providerId="ADAL" clId="{6FAE4602-CE90-4550-B3BF-31E07169BD9E}" dt="2022-03-17T01:20:41.053" v="877" actId="1076"/>
          <ac:spMkLst>
            <pc:docMk/>
            <pc:sldMk cId="925637037" sldId="362"/>
            <ac:spMk id="47" creationId="{76825876-A271-430B-A938-513BB9865996}"/>
          </ac:spMkLst>
        </pc:spChg>
        <pc:picChg chg="del">
          <ac:chgData name="Joseph  Witcombe" userId="a2840d26-4401-46ce-837a-825901afe1b0" providerId="ADAL" clId="{6FAE4602-CE90-4550-B3BF-31E07169BD9E}" dt="2022-03-17T01:17:23.409" v="817" actId="478"/>
          <ac:picMkLst>
            <pc:docMk/>
            <pc:sldMk cId="925637037" sldId="362"/>
            <ac:picMk id="8" creationId="{5A5BFBFF-5642-428F-A604-122DD085A285}"/>
          </ac:picMkLst>
        </pc:picChg>
        <pc:cxnChg chg="add del mod">
          <ac:chgData name="Joseph  Witcombe" userId="a2840d26-4401-46ce-837a-825901afe1b0" providerId="ADAL" clId="{6FAE4602-CE90-4550-B3BF-31E07169BD9E}" dt="2022-03-17T01:11:51.920" v="795" actId="478"/>
          <ac:cxnSpMkLst>
            <pc:docMk/>
            <pc:sldMk cId="925637037" sldId="362"/>
            <ac:cxnSpMk id="7" creationId="{C174654B-FB69-410F-B2B3-478EA787E5C2}"/>
          </ac:cxnSpMkLst>
        </pc:cxnChg>
        <pc:cxnChg chg="add mod">
          <ac:chgData name="Joseph  Witcombe" userId="a2840d26-4401-46ce-837a-825901afe1b0" providerId="ADAL" clId="{6FAE4602-CE90-4550-B3BF-31E07169BD9E}" dt="2022-03-17T01:20:55.707" v="878" actId="1076"/>
          <ac:cxnSpMkLst>
            <pc:docMk/>
            <pc:sldMk cId="925637037" sldId="362"/>
            <ac:cxnSpMk id="19" creationId="{2D90597A-B28D-4762-8544-F94831356DC3}"/>
          </ac:cxnSpMkLst>
        </pc:cxnChg>
        <pc:cxnChg chg="mod">
          <ac:chgData name="Joseph  Witcombe" userId="a2840d26-4401-46ce-837a-825901afe1b0" providerId="ADAL" clId="{6FAE4602-CE90-4550-B3BF-31E07169BD9E}" dt="2022-03-17T01:20:55.707" v="878" actId="1076"/>
          <ac:cxnSpMkLst>
            <pc:docMk/>
            <pc:sldMk cId="925637037" sldId="362"/>
            <ac:cxnSpMk id="21" creationId="{81F8691C-DF04-4499-941D-8196469A4C45}"/>
          </ac:cxnSpMkLst>
        </pc:cxnChg>
        <pc:cxnChg chg="add del mod">
          <ac:chgData name="Joseph  Witcombe" userId="a2840d26-4401-46ce-837a-825901afe1b0" providerId="ADAL" clId="{6FAE4602-CE90-4550-B3BF-31E07169BD9E}" dt="2022-03-17T01:11:04.249" v="790" actId="478"/>
          <ac:cxnSpMkLst>
            <pc:docMk/>
            <pc:sldMk cId="925637037" sldId="362"/>
            <ac:cxnSpMk id="22" creationId="{F013EDDC-3AA8-4EDE-8FF8-205E4B6F398F}"/>
          </ac:cxnSpMkLst>
        </pc:cxnChg>
        <pc:cxnChg chg="mod">
          <ac:chgData name="Joseph  Witcombe" userId="a2840d26-4401-46ce-837a-825901afe1b0" providerId="ADAL" clId="{6FAE4602-CE90-4550-B3BF-31E07169BD9E}" dt="2022-03-17T01:20:55.707" v="878" actId="1076"/>
          <ac:cxnSpMkLst>
            <pc:docMk/>
            <pc:sldMk cId="925637037" sldId="362"/>
            <ac:cxnSpMk id="23" creationId="{8A4CA4DF-BC66-415E-8ACB-AFCAF1E5C055}"/>
          </ac:cxnSpMkLst>
        </pc:cxnChg>
        <pc:cxnChg chg="mod">
          <ac:chgData name="Joseph  Witcombe" userId="a2840d26-4401-46ce-837a-825901afe1b0" providerId="ADAL" clId="{6FAE4602-CE90-4550-B3BF-31E07169BD9E}" dt="2022-03-17T01:20:55.707" v="878" actId="1076"/>
          <ac:cxnSpMkLst>
            <pc:docMk/>
            <pc:sldMk cId="925637037" sldId="362"/>
            <ac:cxnSpMk id="24" creationId="{03B80CD6-83B3-44E2-9584-85F7C915FE89}"/>
          </ac:cxnSpMkLst>
        </pc:cxnChg>
        <pc:cxnChg chg="add mod">
          <ac:chgData name="Joseph  Witcombe" userId="a2840d26-4401-46ce-837a-825901afe1b0" providerId="ADAL" clId="{6FAE4602-CE90-4550-B3BF-31E07169BD9E}" dt="2022-03-17T01:20:55.707" v="878" actId="1076"/>
          <ac:cxnSpMkLst>
            <pc:docMk/>
            <pc:sldMk cId="925637037" sldId="362"/>
            <ac:cxnSpMk id="25" creationId="{DD91FA9C-FC1E-42F7-AD5C-5B5C854950F8}"/>
          </ac:cxnSpMkLst>
        </pc:cxnChg>
        <pc:cxnChg chg="add mod">
          <ac:chgData name="Joseph  Witcombe" userId="a2840d26-4401-46ce-837a-825901afe1b0" providerId="ADAL" clId="{6FAE4602-CE90-4550-B3BF-31E07169BD9E}" dt="2022-03-17T01:20:55.707" v="878" actId="1076"/>
          <ac:cxnSpMkLst>
            <pc:docMk/>
            <pc:sldMk cId="925637037" sldId="362"/>
            <ac:cxnSpMk id="29" creationId="{00376A5C-7F42-48EC-8C95-F5E4D3647DC8}"/>
          </ac:cxnSpMkLst>
        </pc:cxnChg>
        <pc:cxnChg chg="add mod">
          <ac:chgData name="Joseph  Witcombe" userId="a2840d26-4401-46ce-837a-825901afe1b0" providerId="ADAL" clId="{6FAE4602-CE90-4550-B3BF-31E07169BD9E}" dt="2022-03-17T01:18:56.770" v="824" actId="1076"/>
          <ac:cxnSpMkLst>
            <pc:docMk/>
            <pc:sldMk cId="925637037" sldId="362"/>
            <ac:cxnSpMk id="40" creationId="{38D6DF1C-2B8A-4383-AAC6-22581D8F921A}"/>
          </ac:cxnSpMkLst>
        </pc:cxnChg>
        <pc:cxnChg chg="add mod">
          <ac:chgData name="Joseph  Witcombe" userId="a2840d26-4401-46ce-837a-825901afe1b0" providerId="ADAL" clId="{6FAE4602-CE90-4550-B3BF-31E07169BD9E}" dt="2022-03-17T01:18:56.770" v="824" actId="1076"/>
          <ac:cxnSpMkLst>
            <pc:docMk/>
            <pc:sldMk cId="925637037" sldId="362"/>
            <ac:cxnSpMk id="41" creationId="{B9B1D8D9-7216-49C0-9085-E624CB5192BA}"/>
          </ac:cxnSpMkLst>
        </pc:cxnChg>
        <pc:cxnChg chg="add mod">
          <ac:chgData name="Joseph  Witcombe" userId="a2840d26-4401-46ce-837a-825901afe1b0" providerId="ADAL" clId="{6FAE4602-CE90-4550-B3BF-31E07169BD9E}" dt="2022-03-17T01:18:56.770" v="824" actId="1076"/>
          <ac:cxnSpMkLst>
            <pc:docMk/>
            <pc:sldMk cId="925637037" sldId="362"/>
            <ac:cxnSpMk id="42" creationId="{7F58F17D-046B-4CEC-9C47-546D25372B31}"/>
          </ac:cxnSpMkLst>
        </pc:cxnChg>
        <pc:cxnChg chg="add mod">
          <ac:chgData name="Joseph  Witcombe" userId="a2840d26-4401-46ce-837a-825901afe1b0" providerId="ADAL" clId="{6FAE4602-CE90-4550-B3BF-31E07169BD9E}" dt="2022-03-17T01:18:56.770" v="824" actId="1076"/>
          <ac:cxnSpMkLst>
            <pc:docMk/>
            <pc:sldMk cId="925637037" sldId="362"/>
            <ac:cxnSpMk id="44" creationId="{6CEEBC81-3B64-4983-89E3-DB6016F22600}"/>
          </ac:cxnSpMkLst>
        </pc:cxnChg>
        <pc:cxnChg chg="add mod">
          <ac:chgData name="Joseph  Witcombe" userId="a2840d26-4401-46ce-837a-825901afe1b0" providerId="ADAL" clId="{6FAE4602-CE90-4550-B3BF-31E07169BD9E}" dt="2022-03-17T01:18:56.770" v="824" actId="1076"/>
          <ac:cxnSpMkLst>
            <pc:docMk/>
            <pc:sldMk cId="925637037" sldId="362"/>
            <ac:cxnSpMk id="45" creationId="{30F8AFE2-E26E-4037-A558-36637D93E733}"/>
          </ac:cxnSpMkLst>
        </pc:cxnChg>
        <pc:cxnChg chg="add mod">
          <ac:chgData name="Joseph  Witcombe" userId="a2840d26-4401-46ce-837a-825901afe1b0" providerId="ADAL" clId="{6FAE4602-CE90-4550-B3BF-31E07169BD9E}" dt="2022-03-17T01:18:56.770" v="824" actId="1076"/>
          <ac:cxnSpMkLst>
            <pc:docMk/>
            <pc:sldMk cId="925637037" sldId="362"/>
            <ac:cxnSpMk id="46" creationId="{50968259-A6E4-4707-8143-C75A2D736D19}"/>
          </ac:cxnSpMkLst>
        </pc:cxnChg>
      </pc:sldChg>
      <pc:sldChg chg="modSp add mod">
        <pc:chgData name="Joseph  Witcombe" userId="a2840d26-4401-46ce-837a-825901afe1b0" providerId="ADAL" clId="{6FAE4602-CE90-4550-B3BF-31E07169BD9E}" dt="2022-03-17T01:49:25.845" v="1413" actId="20577"/>
        <pc:sldMkLst>
          <pc:docMk/>
          <pc:sldMk cId="2082944237" sldId="363"/>
        </pc:sldMkLst>
        <pc:spChg chg="mod">
          <ac:chgData name="Joseph  Witcombe" userId="a2840d26-4401-46ce-837a-825901afe1b0" providerId="ADAL" clId="{6FAE4602-CE90-4550-B3BF-31E07169BD9E}" dt="2022-03-17T01:47:34.326" v="1212" actId="20577"/>
          <ac:spMkLst>
            <pc:docMk/>
            <pc:sldMk cId="2082944237" sldId="363"/>
            <ac:spMk id="5" creationId="{481AA86E-3DC1-4DCA-BC38-33D5B631259A}"/>
          </ac:spMkLst>
        </pc:spChg>
        <pc:spChg chg="mod">
          <ac:chgData name="Joseph  Witcombe" userId="a2840d26-4401-46ce-837a-825901afe1b0" providerId="ADAL" clId="{6FAE4602-CE90-4550-B3BF-31E07169BD9E}" dt="2022-03-17T01:49:25.845" v="1413" actId="20577"/>
          <ac:spMkLst>
            <pc:docMk/>
            <pc:sldMk cId="2082944237" sldId="363"/>
            <ac:spMk id="6" creationId="{EE1C1393-6558-4322-A1C5-F582FED6201F}"/>
          </ac:spMkLst>
        </pc:spChg>
      </pc:sldChg>
      <pc:sldChg chg="modSp mod">
        <pc:chgData name="Joseph  Witcombe" userId="a2840d26-4401-46ce-837a-825901afe1b0" providerId="ADAL" clId="{6FAE4602-CE90-4550-B3BF-31E07169BD9E}" dt="2022-03-17T01:46:06.370" v="1201" actId="20577"/>
        <pc:sldMkLst>
          <pc:docMk/>
          <pc:sldMk cId="557832638" sldId="364"/>
        </pc:sldMkLst>
        <pc:spChg chg="mod">
          <ac:chgData name="Joseph  Witcombe" userId="a2840d26-4401-46ce-837a-825901afe1b0" providerId="ADAL" clId="{6FAE4602-CE90-4550-B3BF-31E07169BD9E}" dt="2022-03-17T01:44:16.357" v="1055" actId="20577"/>
          <ac:spMkLst>
            <pc:docMk/>
            <pc:sldMk cId="557832638" sldId="364"/>
            <ac:spMk id="5" creationId="{481AA86E-3DC1-4DCA-BC38-33D5B631259A}"/>
          </ac:spMkLst>
        </pc:spChg>
        <pc:spChg chg="mod">
          <ac:chgData name="Joseph  Witcombe" userId="a2840d26-4401-46ce-837a-825901afe1b0" providerId="ADAL" clId="{6FAE4602-CE90-4550-B3BF-31E07169BD9E}" dt="2022-03-17T01:46:06.370" v="1201" actId="20577"/>
          <ac:spMkLst>
            <pc:docMk/>
            <pc:sldMk cId="557832638" sldId="364"/>
            <ac:spMk id="6" creationId="{EE1C1393-6558-4322-A1C5-F582FED6201F}"/>
          </ac:spMkLst>
        </pc:spChg>
      </pc:sldChg>
      <pc:sldChg chg="add">
        <pc:chgData name="Joseph  Witcombe" userId="a2840d26-4401-46ce-837a-825901afe1b0" providerId="ADAL" clId="{6FAE4602-CE90-4550-B3BF-31E07169BD9E}" dt="2022-03-17T01:46:55.720" v="1202" actId="2890"/>
        <pc:sldMkLst>
          <pc:docMk/>
          <pc:sldMk cId="3670833268" sldId="365"/>
        </pc:sldMkLst>
      </pc:sldChg>
      <pc:sldMasterChg chg="modSldLayout">
        <pc:chgData name="Joseph  Witcombe" userId="a2840d26-4401-46ce-837a-825901afe1b0" providerId="ADAL" clId="{6FAE4602-CE90-4550-B3BF-31E07169BD9E}" dt="2022-03-17T01:26:29.202" v="898" actId="20577"/>
        <pc:sldMasterMkLst>
          <pc:docMk/>
          <pc:sldMasterMk cId="0" sldId="2147483648"/>
        </pc:sldMasterMkLst>
        <pc:sldLayoutChg chg="modSp mod">
          <pc:chgData name="Joseph  Witcombe" userId="a2840d26-4401-46ce-837a-825901afe1b0" providerId="ADAL" clId="{6FAE4602-CE90-4550-B3BF-31E07169BD9E}" dt="2022-03-17T01:26:29.202" v="898" actId="20577"/>
          <pc:sldLayoutMkLst>
            <pc:docMk/>
            <pc:sldMasterMk cId="0" sldId="2147483648"/>
            <pc:sldLayoutMk cId="0" sldId="2147483649"/>
          </pc:sldLayoutMkLst>
          <pc:spChg chg="mod">
            <ac:chgData name="Joseph  Witcombe" userId="a2840d26-4401-46ce-837a-825901afe1b0" providerId="ADAL" clId="{6FAE4602-CE90-4550-B3BF-31E07169BD9E}" dt="2022-03-17T01:26:29.202" v="898" actId="20577"/>
            <ac:spMkLst>
              <pc:docMk/>
              <pc:sldMasterMk cId="0" sldId="2147483648"/>
              <pc:sldLayoutMk cId="0" sldId="2147483649"/>
              <ac:spMk id="12" creationId="{42C4D5A7-F4BD-4CDA-90AB-63C1E8732F6E}"/>
            </ac:spMkLst>
          </pc:spChg>
        </pc:sldLayoutChg>
        <pc:sldLayoutChg chg="modSp mod">
          <pc:chgData name="Joseph  Witcombe" userId="a2840d26-4401-46ce-837a-825901afe1b0" providerId="ADAL" clId="{6FAE4602-CE90-4550-B3BF-31E07169BD9E}" dt="2022-03-13T18:18:01.465" v="6" actId="20577"/>
          <pc:sldLayoutMkLst>
            <pc:docMk/>
            <pc:sldMasterMk cId="0" sldId="2147483648"/>
            <pc:sldLayoutMk cId="3161205989" sldId="2147483654"/>
          </pc:sldLayoutMkLst>
          <pc:spChg chg="mod">
            <ac:chgData name="Joseph  Witcombe" userId="a2840d26-4401-46ce-837a-825901afe1b0" providerId="ADAL" clId="{6FAE4602-CE90-4550-B3BF-31E07169BD9E}" dt="2022-03-13T18:18:01.465" v="6" actId="20577"/>
            <ac:spMkLst>
              <pc:docMk/>
              <pc:sldMasterMk cId="0" sldId="2147483648"/>
              <pc:sldLayoutMk cId="3161205989" sldId="2147483654"/>
              <ac:spMk id="7" creationId="{0EC57FFC-BDEE-4367-B06A-7478AFFF4241}"/>
            </ac:spMkLst>
          </pc:spChg>
          <pc:cxnChg chg="mod ord">
            <ac:chgData name="Joseph  Witcombe" userId="a2840d26-4401-46ce-837a-825901afe1b0" providerId="ADAL" clId="{6FAE4602-CE90-4550-B3BF-31E07169BD9E}" dt="2022-03-13T18:17:16.892" v="1" actId="166"/>
            <ac:cxnSpMkLst>
              <pc:docMk/>
              <pc:sldMasterMk cId="0" sldId="2147483648"/>
              <pc:sldLayoutMk cId="3161205989" sldId="2147483654"/>
              <ac:cxnSpMk id="8" creationId="{07FD8F8D-92FB-4CF4-89CF-354E1990387C}"/>
            </ac:cxnSpMkLst>
          </pc:cxnChg>
        </pc:sldLayoutChg>
        <pc:sldLayoutChg chg="modSp mod">
          <pc:chgData name="Joseph  Witcombe" userId="a2840d26-4401-46ce-837a-825901afe1b0" providerId="ADAL" clId="{6FAE4602-CE90-4550-B3BF-31E07169BD9E}" dt="2022-03-17T01:26:16.303" v="896" actId="20577"/>
          <pc:sldLayoutMkLst>
            <pc:docMk/>
            <pc:sldMasterMk cId="0" sldId="2147483648"/>
            <pc:sldLayoutMk cId="2379459929" sldId="2147483658"/>
          </pc:sldLayoutMkLst>
          <pc:spChg chg="mod">
            <ac:chgData name="Joseph  Witcombe" userId="a2840d26-4401-46ce-837a-825901afe1b0" providerId="ADAL" clId="{6FAE4602-CE90-4550-B3BF-31E07169BD9E}" dt="2022-03-17T01:26:16.303" v="896" actId="20577"/>
            <ac:spMkLst>
              <pc:docMk/>
              <pc:sldMasterMk cId="0" sldId="2147483648"/>
              <pc:sldLayoutMk cId="2379459929" sldId="2147483658"/>
              <ac:spMk id="7" creationId="{0EC57FFC-BDEE-4367-B06A-7478AFFF4241}"/>
            </ac:spMkLst>
          </pc:spChg>
        </pc:sldLayoutChg>
      </pc:sldMasterChg>
    </pc:docChg>
  </pc:docChgLst>
  <pc:docChgLst>
    <pc:chgData name="Joseph  Witcombe" userId="S::joseph@purplebeard.co.uk::a2840d26-4401-46ce-837a-825901afe1b0" providerId="AD" clId="Web-{0E0F704C-A78B-64B8-2E40-A1B972E1F3D1}"/>
    <pc:docChg chg="addSld modSld">
      <pc:chgData name="Joseph  Witcombe" userId="S::joseph@purplebeard.co.uk::a2840d26-4401-46ce-837a-825901afe1b0" providerId="AD" clId="Web-{0E0F704C-A78B-64B8-2E40-A1B972E1F3D1}" dt="2022-02-18T16:21:35.794" v="48" actId="20577"/>
      <pc:docMkLst>
        <pc:docMk/>
      </pc:docMkLst>
      <pc:sldChg chg="modSp add replId">
        <pc:chgData name="Joseph  Witcombe" userId="S::joseph@purplebeard.co.uk::a2840d26-4401-46ce-837a-825901afe1b0" providerId="AD" clId="Web-{0E0F704C-A78B-64B8-2E40-A1B972E1F3D1}" dt="2022-02-18T16:21:35.794" v="48" actId="20577"/>
        <pc:sldMkLst>
          <pc:docMk/>
          <pc:sldMk cId="2421522619" sldId="340"/>
        </pc:sldMkLst>
        <pc:spChg chg="mod">
          <ac:chgData name="Joseph  Witcombe" userId="S::joseph@purplebeard.co.uk::a2840d26-4401-46ce-837a-825901afe1b0" providerId="AD" clId="Web-{0E0F704C-A78B-64B8-2E40-A1B972E1F3D1}" dt="2022-02-18T16:12:23.654" v="5" actId="20577"/>
          <ac:spMkLst>
            <pc:docMk/>
            <pc:sldMk cId="2421522619" sldId="340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0E0F704C-A78B-64B8-2E40-A1B972E1F3D1}" dt="2022-02-18T16:21:35.794" v="48" actId="20577"/>
          <ac:spMkLst>
            <pc:docMk/>
            <pc:sldMk cId="2421522619" sldId="340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5B10E376-98B0-B67A-F0EB-FE77892B69DD}"/>
    <pc:docChg chg="delSld">
      <pc:chgData name="Joseph  Witcombe" userId="S::joseph@purplebeard.co.uk::a2840d26-4401-46ce-837a-825901afe1b0" providerId="AD" clId="Web-{5B10E376-98B0-B67A-F0EB-FE77892B69DD}" dt="2022-01-02T00:21:21.067" v="0"/>
      <pc:docMkLst>
        <pc:docMk/>
      </pc:docMkLst>
      <pc:sldChg chg="del">
        <pc:chgData name="Joseph  Witcombe" userId="S::joseph@purplebeard.co.uk::a2840d26-4401-46ce-837a-825901afe1b0" providerId="AD" clId="Web-{5B10E376-98B0-B67A-F0EB-FE77892B69DD}" dt="2022-01-02T00:21:21.067" v="0"/>
        <pc:sldMkLst>
          <pc:docMk/>
          <pc:sldMk cId="1927098626" sldId="307"/>
        </pc:sldMkLst>
      </pc:sldChg>
    </pc:docChg>
  </pc:docChgLst>
  <pc:docChgLst>
    <pc:chgData name="Joseph  Witcombe" userId="S::joseph@purplebeard.co.uk::a2840d26-4401-46ce-837a-825901afe1b0" providerId="AD" clId="Web-{C024BB9B-0D84-0CE8-83EF-17338D43F90D}"/>
    <pc:docChg chg="addSld delSld modSld sldOrd">
      <pc:chgData name="Joseph  Witcombe" userId="S::joseph@purplebeard.co.uk::a2840d26-4401-46ce-837a-825901afe1b0" providerId="AD" clId="Web-{C024BB9B-0D84-0CE8-83EF-17338D43F90D}" dt="2022-03-17T01:09:19.762" v="333"/>
      <pc:docMkLst>
        <pc:docMk/>
      </pc:docMkLst>
      <pc:sldChg chg="del">
        <pc:chgData name="Joseph  Witcombe" userId="S::joseph@purplebeard.co.uk::a2840d26-4401-46ce-837a-825901afe1b0" providerId="AD" clId="Web-{C024BB9B-0D84-0CE8-83EF-17338D43F90D}" dt="2022-03-16T22:22:22.168" v="77"/>
        <pc:sldMkLst>
          <pc:docMk/>
          <pc:sldMk cId="2814289682" sldId="307"/>
        </pc:sldMkLst>
      </pc:sldChg>
      <pc:sldChg chg="del">
        <pc:chgData name="Joseph  Witcombe" userId="S::joseph@purplebeard.co.uk::a2840d26-4401-46ce-837a-825901afe1b0" providerId="AD" clId="Web-{C024BB9B-0D84-0CE8-83EF-17338D43F90D}" dt="2022-03-16T22:22:08.793" v="73"/>
        <pc:sldMkLst>
          <pc:docMk/>
          <pc:sldMk cId="2992185209" sldId="308"/>
        </pc:sldMkLst>
      </pc:sldChg>
      <pc:sldChg chg="del">
        <pc:chgData name="Joseph  Witcombe" userId="S::joseph@purplebeard.co.uk::a2840d26-4401-46ce-837a-825901afe1b0" providerId="AD" clId="Web-{C024BB9B-0D84-0CE8-83EF-17338D43F90D}" dt="2022-03-16T22:22:08.793" v="74"/>
        <pc:sldMkLst>
          <pc:docMk/>
          <pc:sldMk cId="3777307049" sldId="309"/>
        </pc:sldMkLst>
      </pc:sldChg>
      <pc:sldChg chg="del">
        <pc:chgData name="Joseph  Witcombe" userId="S::joseph@purplebeard.co.uk::a2840d26-4401-46ce-837a-825901afe1b0" providerId="AD" clId="Web-{C024BB9B-0D84-0CE8-83EF-17338D43F90D}" dt="2022-03-16T22:22:08.793" v="75"/>
        <pc:sldMkLst>
          <pc:docMk/>
          <pc:sldMk cId="3872812153" sldId="310"/>
        </pc:sldMkLst>
      </pc:sldChg>
      <pc:sldChg chg="del">
        <pc:chgData name="Joseph  Witcombe" userId="S::joseph@purplebeard.co.uk::a2840d26-4401-46ce-837a-825901afe1b0" providerId="AD" clId="Web-{C024BB9B-0D84-0CE8-83EF-17338D43F90D}" dt="2022-03-16T22:22:08.793" v="76"/>
        <pc:sldMkLst>
          <pc:docMk/>
          <pc:sldMk cId="3987673400" sldId="311"/>
        </pc:sldMkLst>
      </pc:sldChg>
      <pc:sldChg chg="modSp ord">
        <pc:chgData name="Joseph  Witcombe" userId="S::joseph@purplebeard.co.uk::a2840d26-4401-46ce-837a-825901afe1b0" providerId="AD" clId="Web-{C024BB9B-0D84-0CE8-83EF-17338D43F90D}" dt="2022-03-16T22:25:14.938" v="103" actId="20577"/>
        <pc:sldMkLst>
          <pc:docMk/>
          <pc:sldMk cId="1710441153" sldId="313"/>
        </pc:sldMkLst>
        <pc:spChg chg="mod">
          <ac:chgData name="Joseph  Witcombe" userId="S::joseph@purplebeard.co.uk::a2840d26-4401-46ce-837a-825901afe1b0" providerId="AD" clId="Web-{C024BB9B-0D84-0CE8-83EF-17338D43F90D}" dt="2022-03-16T22:25:14.938" v="103" actId="20577"/>
          <ac:spMkLst>
            <pc:docMk/>
            <pc:sldMk cId="1710441153" sldId="313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C024BB9B-0D84-0CE8-83EF-17338D43F90D}" dt="2022-03-16T22:26:01.143" v="120" actId="20577"/>
        <pc:sldMkLst>
          <pc:docMk/>
          <pc:sldMk cId="1418466649" sldId="314"/>
        </pc:sldMkLst>
        <pc:spChg chg="mod">
          <ac:chgData name="Joseph  Witcombe" userId="S::joseph@purplebeard.co.uk::a2840d26-4401-46ce-837a-825901afe1b0" providerId="AD" clId="Web-{C024BB9B-0D84-0CE8-83EF-17338D43F90D}" dt="2022-03-16T22:25:26.017" v="112" actId="20577"/>
          <ac:spMkLst>
            <pc:docMk/>
            <pc:sldMk cId="1418466649" sldId="314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C024BB9B-0D84-0CE8-83EF-17338D43F90D}" dt="2022-03-16T22:26:01.143" v="120" actId="20577"/>
          <ac:spMkLst>
            <pc:docMk/>
            <pc:sldMk cId="1418466649" sldId="314"/>
            <ac:spMk id="6" creationId="{EE1C1393-6558-4322-A1C5-F582FED6201F}"/>
          </ac:spMkLst>
        </pc:spChg>
      </pc:sldChg>
      <pc:sldChg chg="del">
        <pc:chgData name="Joseph  Witcombe" userId="S::joseph@purplebeard.co.uk::a2840d26-4401-46ce-837a-825901afe1b0" providerId="AD" clId="Web-{C024BB9B-0D84-0CE8-83EF-17338D43F90D}" dt="2022-03-16T21:38:54.988" v="0"/>
        <pc:sldMkLst>
          <pc:docMk/>
          <pc:sldMk cId="29111637" sldId="315"/>
        </pc:sldMkLst>
      </pc:sldChg>
      <pc:sldChg chg="del">
        <pc:chgData name="Joseph  Witcombe" userId="S::joseph@purplebeard.co.uk::a2840d26-4401-46ce-837a-825901afe1b0" providerId="AD" clId="Web-{C024BB9B-0D84-0CE8-83EF-17338D43F90D}" dt="2022-03-16T21:38:54.988" v="1"/>
        <pc:sldMkLst>
          <pc:docMk/>
          <pc:sldMk cId="492567635" sldId="316"/>
        </pc:sldMkLst>
      </pc:sldChg>
      <pc:sldChg chg="del">
        <pc:chgData name="Joseph  Witcombe" userId="S::joseph@purplebeard.co.uk::a2840d26-4401-46ce-837a-825901afe1b0" providerId="AD" clId="Web-{C024BB9B-0D84-0CE8-83EF-17338D43F90D}" dt="2022-03-16T21:38:54.988" v="2"/>
        <pc:sldMkLst>
          <pc:docMk/>
          <pc:sldMk cId="1612732517" sldId="317"/>
        </pc:sldMkLst>
      </pc:sldChg>
      <pc:sldChg chg="del">
        <pc:chgData name="Joseph  Witcombe" userId="S::joseph@purplebeard.co.uk::a2840d26-4401-46ce-837a-825901afe1b0" providerId="AD" clId="Web-{C024BB9B-0D84-0CE8-83EF-17338D43F90D}" dt="2022-03-16T21:38:54.988" v="3"/>
        <pc:sldMkLst>
          <pc:docMk/>
          <pc:sldMk cId="4173065982" sldId="318"/>
        </pc:sldMkLst>
      </pc:sldChg>
      <pc:sldChg chg="addSp modSp">
        <pc:chgData name="Joseph  Witcombe" userId="S::joseph@purplebeard.co.uk::a2840d26-4401-46ce-837a-825901afe1b0" providerId="AD" clId="Web-{C024BB9B-0D84-0CE8-83EF-17338D43F90D}" dt="2022-03-17T00:53:05.773" v="178"/>
        <pc:sldMkLst>
          <pc:docMk/>
          <pc:sldMk cId="2826704489" sldId="319"/>
        </pc:sldMkLst>
        <pc:spChg chg="add mod">
          <ac:chgData name="Joseph  Witcombe" userId="S::joseph@purplebeard.co.uk::a2840d26-4401-46ce-837a-825901afe1b0" providerId="AD" clId="Web-{C024BB9B-0D84-0CE8-83EF-17338D43F90D}" dt="2022-03-17T00:52:34.976" v="169" actId="1076"/>
          <ac:spMkLst>
            <pc:docMk/>
            <pc:sldMk cId="2826704489" sldId="319"/>
            <ac:spMk id="2" creationId="{756E0A99-5419-4F34-80AB-8B3AB623016E}"/>
          </ac:spMkLst>
        </pc:spChg>
        <pc:spChg chg="mod">
          <ac:chgData name="Joseph  Witcombe" userId="S::joseph@purplebeard.co.uk::a2840d26-4401-46ce-837a-825901afe1b0" providerId="AD" clId="Web-{C024BB9B-0D84-0CE8-83EF-17338D43F90D}" dt="2022-03-17T00:52:49.960" v="176" actId="20577"/>
          <ac:spMkLst>
            <pc:docMk/>
            <pc:sldMk cId="2826704489" sldId="319"/>
            <ac:spMk id="5" creationId="{481AA86E-3DC1-4DCA-BC38-33D5B631259A}"/>
          </ac:spMkLst>
        </pc:spChg>
        <pc:spChg chg="add mod">
          <ac:chgData name="Joseph  Witcombe" userId="S::joseph@purplebeard.co.uk::a2840d26-4401-46ce-837a-825901afe1b0" providerId="AD" clId="Web-{C024BB9B-0D84-0CE8-83EF-17338D43F90D}" dt="2022-03-17T00:52:29.210" v="168" actId="1076"/>
          <ac:spMkLst>
            <pc:docMk/>
            <pc:sldMk cId="2826704489" sldId="319"/>
            <ac:spMk id="6" creationId="{22F0B432-67E8-4F5A-B28A-14325DB7C9FA}"/>
          </ac:spMkLst>
        </pc:spChg>
        <pc:graphicFrameChg chg="mod modGraphic">
          <ac:chgData name="Joseph  Witcombe" userId="S::joseph@purplebeard.co.uk::a2840d26-4401-46ce-837a-825901afe1b0" providerId="AD" clId="Web-{C024BB9B-0D84-0CE8-83EF-17338D43F90D}" dt="2022-03-17T00:53:05.773" v="178"/>
          <ac:graphicFrameMkLst>
            <pc:docMk/>
            <pc:sldMk cId="2826704489" sldId="319"/>
            <ac:graphicFrameMk id="4" creationId="{79D0BDC3-3969-44BE-AD2F-C5ECD6EC90B9}"/>
          </ac:graphicFrameMkLst>
        </pc:graphicFrameChg>
      </pc:sldChg>
      <pc:sldChg chg="modSp">
        <pc:chgData name="Joseph  Witcombe" userId="S::joseph@purplebeard.co.uk::a2840d26-4401-46ce-837a-825901afe1b0" providerId="AD" clId="Web-{C024BB9B-0D84-0CE8-83EF-17338D43F90D}" dt="2022-03-16T22:35:38.735" v="147" actId="20577"/>
        <pc:sldMkLst>
          <pc:docMk/>
          <pc:sldMk cId="3048117351" sldId="354"/>
        </pc:sldMkLst>
        <pc:spChg chg="mod">
          <ac:chgData name="Joseph  Witcombe" userId="S::joseph@purplebeard.co.uk::a2840d26-4401-46ce-837a-825901afe1b0" providerId="AD" clId="Web-{C024BB9B-0D84-0CE8-83EF-17338D43F90D}" dt="2022-03-16T22:35:38.735" v="147" actId="20577"/>
          <ac:spMkLst>
            <pc:docMk/>
            <pc:sldMk cId="3048117351" sldId="354"/>
            <ac:spMk id="5" creationId="{0099BD30-72C3-41AB-90E8-CD4411A2E037}"/>
          </ac:spMkLst>
        </pc:spChg>
      </pc:sldChg>
      <pc:sldChg chg="modSp">
        <pc:chgData name="Joseph  Witcombe" userId="S::joseph@purplebeard.co.uk::a2840d26-4401-46ce-837a-825901afe1b0" providerId="AD" clId="Web-{C024BB9B-0D84-0CE8-83EF-17338D43F90D}" dt="2022-03-16T22:19:55.633" v="61" actId="20577"/>
        <pc:sldMkLst>
          <pc:docMk/>
          <pc:sldMk cId="4199400337" sldId="356"/>
        </pc:sldMkLst>
        <pc:spChg chg="mod">
          <ac:chgData name="Joseph  Witcombe" userId="S::joseph@purplebeard.co.uk::a2840d26-4401-46ce-837a-825901afe1b0" providerId="AD" clId="Web-{C024BB9B-0D84-0CE8-83EF-17338D43F90D}" dt="2022-03-16T22:19:55.633" v="61" actId="20577"/>
          <ac:spMkLst>
            <pc:docMk/>
            <pc:sldMk cId="4199400337" sldId="356"/>
            <ac:spMk id="5" creationId="{0099BD30-72C3-41AB-90E8-CD4411A2E037}"/>
          </ac:spMkLst>
        </pc:spChg>
      </pc:sldChg>
      <pc:sldChg chg="modSp">
        <pc:chgData name="Joseph  Witcombe" userId="S::joseph@purplebeard.co.uk::a2840d26-4401-46ce-837a-825901afe1b0" providerId="AD" clId="Web-{C024BB9B-0D84-0CE8-83EF-17338D43F90D}" dt="2022-03-16T22:21:32.511" v="72" actId="20577"/>
        <pc:sldMkLst>
          <pc:docMk/>
          <pc:sldMk cId="1864925650" sldId="358"/>
        </pc:sldMkLst>
        <pc:spChg chg="mod">
          <ac:chgData name="Joseph  Witcombe" userId="S::joseph@purplebeard.co.uk::a2840d26-4401-46ce-837a-825901afe1b0" providerId="AD" clId="Web-{C024BB9B-0D84-0CE8-83EF-17338D43F90D}" dt="2022-03-16T22:21:32.511" v="72" actId="20577"/>
          <ac:spMkLst>
            <pc:docMk/>
            <pc:sldMk cId="1864925650" sldId="358"/>
            <ac:spMk id="5" creationId="{0099BD30-72C3-41AB-90E8-CD4411A2E037}"/>
          </ac:spMkLst>
        </pc:spChg>
      </pc:sldChg>
      <pc:sldChg chg="modSp">
        <pc:chgData name="Joseph  Witcombe" userId="S::joseph@purplebeard.co.uk::a2840d26-4401-46ce-837a-825901afe1b0" providerId="AD" clId="Web-{C024BB9B-0D84-0CE8-83EF-17338D43F90D}" dt="2022-03-16T22:24:27.297" v="89" actId="20577"/>
        <pc:sldMkLst>
          <pc:docMk/>
          <pc:sldMk cId="50399030" sldId="360"/>
        </pc:sldMkLst>
        <pc:spChg chg="mod">
          <ac:chgData name="Joseph  Witcombe" userId="S::joseph@purplebeard.co.uk::a2840d26-4401-46ce-837a-825901afe1b0" providerId="AD" clId="Web-{C024BB9B-0D84-0CE8-83EF-17338D43F90D}" dt="2022-03-16T22:24:27.297" v="89" actId="20577"/>
          <ac:spMkLst>
            <pc:docMk/>
            <pc:sldMk cId="50399030" sldId="360"/>
            <ac:spMk id="5" creationId="{481AA86E-3DC1-4DCA-BC38-33D5B631259A}"/>
          </ac:spMkLst>
        </pc:spChg>
      </pc:sldChg>
      <pc:sldChg chg="addSp delSp modSp add ord replId">
        <pc:chgData name="Joseph  Witcombe" userId="S::joseph@purplebeard.co.uk::a2840d26-4401-46ce-837a-825901afe1b0" providerId="AD" clId="Web-{C024BB9B-0D84-0CE8-83EF-17338D43F90D}" dt="2022-03-17T01:09:19.762" v="333"/>
        <pc:sldMkLst>
          <pc:docMk/>
          <pc:sldMk cId="925637037" sldId="362"/>
        </pc:sldMkLst>
        <pc:spChg chg="del">
          <ac:chgData name="Joseph  Witcombe" userId="S::joseph@purplebeard.co.uk::a2840d26-4401-46ce-837a-825901afe1b0" providerId="AD" clId="Web-{C024BB9B-0D84-0CE8-83EF-17338D43F90D}" dt="2022-03-17T00:56:08.873" v="181"/>
          <ac:spMkLst>
            <pc:docMk/>
            <pc:sldMk cId="925637037" sldId="362"/>
            <ac:spMk id="2" creationId="{756E0A99-5419-4F34-80AB-8B3AB623016E}"/>
          </ac:spMkLst>
        </pc:spChg>
        <pc:spChg chg="del mod">
          <ac:chgData name="Joseph  Witcombe" userId="S::joseph@purplebeard.co.uk::a2840d26-4401-46ce-837a-825901afe1b0" providerId="AD" clId="Web-{C024BB9B-0D84-0CE8-83EF-17338D43F90D}" dt="2022-03-17T00:56:11.592" v="184"/>
          <ac:spMkLst>
            <pc:docMk/>
            <pc:sldMk cId="925637037" sldId="362"/>
            <ac:spMk id="5" creationId="{481AA86E-3DC1-4DCA-BC38-33D5B631259A}"/>
          </ac:spMkLst>
        </pc:spChg>
        <pc:spChg chg="del">
          <ac:chgData name="Joseph  Witcombe" userId="S::joseph@purplebeard.co.uk::a2840d26-4401-46ce-837a-825901afe1b0" providerId="AD" clId="Web-{C024BB9B-0D84-0CE8-83EF-17338D43F90D}" dt="2022-03-17T00:56:13.904" v="185"/>
          <ac:spMkLst>
            <pc:docMk/>
            <pc:sldMk cId="925637037" sldId="362"/>
            <ac:spMk id="6" creationId="{22F0B432-67E8-4F5A-B28A-14325DB7C9FA}"/>
          </ac:spMkLst>
        </pc:spChg>
        <pc:spChg chg="add del mod">
          <ac:chgData name="Joseph  Witcombe" userId="S::joseph@purplebeard.co.uk::a2840d26-4401-46ce-837a-825901afe1b0" providerId="AD" clId="Web-{C024BB9B-0D84-0CE8-83EF-17338D43F90D}" dt="2022-03-17T00:56:16.045" v="186"/>
          <ac:spMkLst>
            <pc:docMk/>
            <pc:sldMk cId="925637037" sldId="362"/>
            <ac:spMk id="7" creationId="{AB7A1CD0-8FAD-4804-B108-56909D85DAFF}"/>
          </ac:spMkLst>
        </pc:spChg>
        <pc:spChg chg="add del">
          <ac:chgData name="Joseph  Witcombe" userId="S::joseph@purplebeard.co.uk::a2840d26-4401-46ce-837a-825901afe1b0" providerId="AD" clId="Web-{C024BB9B-0D84-0CE8-83EF-17338D43F90D}" dt="2022-03-17T00:56:59.218" v="194"/>
          <ac:spMkLst>
            <pc:docMk/>
            <pc:sldMk cId="925637037" sldId="362"/>
            <ac:spMk id="9" creationId="{7D9FA11A-5045-4B7D-8628-194B1C49650F}"/>
          </ac:spMkLst>
        </pc:spChg>
        <pc:spChg chg="add del mod">
          <ac:chgData name="Joseph  Witcombe" userId="S::joseph@purplebeard.co.uk::a2840d26-4401-46ce-837a-825901afe1b0" providerId="AD" clId="Web-{C024BB9B-0D84-0CE8-83EF-17338D43F90D}" dt="2022-03-17T00:57:26.610" v="199"/>
          <ac:spMkLst>
            <pc:docMk/>
            <pc:sldMk cId="925637037" sldId="362"/>
            <ac:spMk id="10" creationId="{FD2E05A0-1630-47F6-A244-ED34D5C08C77}"/>
          </ac:spMkLst>
        </pc:spChg>
        <pc:spChg chg="add mod">
          <ac:chgData name="Joseph  Witcombe" userId="S::joseph@purplebeard.co.uk::a2840d26-4401-46ce-837a-825901afe1b0" providerId="AD" clId="Web-{C024BB9B-0D84-0CE8-83EF-17338D43F90D}" dt="2022-03-17T01:04:28.360" v="285" actId="14100"/>
          <ac:spMkLst>
            <pc:docMk/>
            <pc:sldMk cId="925637037" sldId="362"/>
            <ac:spMk id="11" creationId="{EBDDCB42-A573-4E8F-87A9-79333FC2C9DA}"/>
          </ac:spMkLst>
        </pc:spChg>
        <pc:spChg chg="add mod">
          <ac:chgData name="Joseph  Witcombe" userId="S::joseph@purplebeard.co.uk::a2840d26-4401-46ce-837a-825901afe1b0" providerId="AD" clId="Web-{C024BB9B-0D84-0CE8-83EF-17338D43F90D}" dt="2022-03-17T01:05:13.830" v="292" actId="1076"/>
          <ac:spMkLst>
            <pc:docMk/>
            <pc:sldMk cId="925637037" sldId="362"/>
            <ac:spMk id="12" creationId="{DDEC4B61-F82B-4968-9695-CC5EF1D60C5D}"/>
          </ac:spMkLst>
        </pc:spChg>
        <pc:spChg chg="add mod">
          <ac:chgData name="Joseph  Witcombe" userId="S::joseph@purplebeard.co.uk::a2840d26-4401-46ce-837a-825901afe1b0" providerId="AD" clId="Web-{C024BB9B-0D84-0CE8-83EF-17338D43F90D}" dt="2022-03-17T01:05:04.002" v="291" actId="1076"/>
          <ac:spMkLst>
            <pc:docMk/>
            <pc:sldMk cId="925637037" sldId="362"/>
            <ac:spMk id="13" creationId="{711F5D34-F5B9-4DB1-8EE6-089D5BD17D3B}"/>
          </ac:spMkLst>
        </pc:spChg>
        <pc:spChg chg="add del">
          <ac:chgData name="Joseph  Witcombe" userId="S::joseph@purplebeard.co.uk::a2840d26-4401-46ce-837a-825901afe1b0" providerId="AD" clId="Web-{C024BB9B-0D84-0CE8-83EF-17338D43F90D}" dt="2022-03-17T01:04:03.012" v="280"/>
          <ac:spMkLst>
            <pc:docMk/>
            <pc:sldMk cId="925637037" sldId="362"/>
            <ac:spMk id="14" creationId="{04EDC680-C70E-4212-BBF1-0000FB1DF5B4}"/>
          </ac:spMkLst>
        </pc:spChg>
        <pc:spChg chg="add mod">
          <ac:chgData name="Joseph  Witcombe" userId="S::joseph@purplebeard.co.uk::a2840d26-4401-46ce-837a-825901afe1b0" providerId="AD" clId="Web-{C024BB9B-0D84-0CE8-83EF-17338D43F90D}" dt="2022-03-17T01:04:16.575" v="283" actId="14100"/>
          <ac:spMkLst>
            <pc:docMk/>
            <pc:sldMk cId="925637037" sldId="362"/>
            <ac:spMk id="15" creationId="{EDB899D8-7276-4BB0-8803-7050EBB70457}"/>
          </ac:spMkLst>
        </pc:spChg>
        <pc:spChg chg="add mod">
          <ac:chgData name="Joseph  Witcombe" userId="S::joseph@purplebeard.co.uk::a2840d26-4401-46ce-837a-825901afe1b0" providerId="AD" clId="Web-{C024BB9B-0D84-0CE8-83EF-17338D43F90D}" dt="2022-03-17T01:04:44.658" v="288" actId="14100"/>
          <ac:spMkLst>
            <pc:docMk/>
            <pc:sldMk cId="925637037" sldId="362"/>
            <ac:spMk id="16" creationId="{AE8E82B9-AEDC-43A5-ABD3-2E6F266C3736}"/>
          </ac:spMkLst>
        </pc:spChg>
        <pc:spChg chg="add mod">
          <ac:chgData name="Joseph  Witcombe" userId="S::joseph@purplebeard.co.uk::a2840d26-4401-46ce-837a-825901afe1b0" providerId="AD" clId="Web-{C024BB9B-0D84-0CE8-83EF-17338D43F90D}" dt="2022-03-17T01:04:33.876" v="286" actId="14100"/>
          <ac:spMkLst>
            <pc:docMk/>
            <pc:sldMk cId="925637037" sldId="362"/>
            <ac:spMk id="17" creationId="{A4D36AAE-7B58-49CB-A038-4C2C527EAD04}"/>
          </ac:spMkLst>
        </pc:spChg>
        <pc:spChg chg="add mod ord">
          <ac:chgData name="Joseph  Witcombe" userId="S::joseph@purplebeard.co.uk::a2840d26-4401-46ce-837a-825901afe1b0" providerId="AD" clId="Web-{C024BB9B-0D84-0CE8-83EF-17338D43F90D}" dt="2022-03-17T01:09:19.762" v="333"/>
          <ac:spMkLst>
            <pc:docMk/>
            <pc:sldMk cId="925637037" sldId="362"/>
            <ac:spMk id="18" creationId="{4904708D-18C9-4DB6-B742-AF8C04BA2290}"/>
          </ac:spMkLst>
        </pc:spChg>
        <pc:spChg chg="add mod">
          <ac:chgData name="Joseph  Witcombe" userId="S::joseph@purplebeard.co.uk::a2840d26-4401-46ce-837a-825901afe1b0" providerId="AD" clId="Web-{C024BB9B-0D84-0CE8-83EF-17338D43F90D}" dt="2022-03-17T01:06:26.085" v="313" actId="20577"/>
          <ac:spMkLst>
            <pc:docMk/>
            <pc:sldMk cId="925637037" sldId="362"/>
            <ac:spMk id="20" creationId="{6A525D6F-6103-47CF-ABB2-577EF98CA3CA}"/>
          </ac:spMkLst>
        </pc:spChg>
        <pc:spChg chg="add del">
          <ac:chgData name="Joseph  Witcombe" userId="S::joseph@purplebeard.co.uk::a2840d26-4401-46ce-837a-825901afe1b0" providerId="AD" clId="Web-{C024BB9B-0D84-0CE8-83EF-17338D43F90D}" dt="2022-03-17T01:08:59.074" v="331"/>
          <ac:spMkLst>
            <pc:docMk/>
            <pc:sldMk cId="925637037" sldId="362"/>
            <ac:spMk id="22" creationId="{72E1F662-B5E2-4C07-AD7D-F70999D2801F}"/>
          </ac:spMkLst>
        </pc:spChg>
        <pc:graphicFrameChg chg="del">
          <ac:chgData name="Joseph  Witcombe" userId="S::joseph@purplebeard.co.uk::a2840d26-4401-46ce-837a-825901afe1b0" providerId="AD" clId="Web-{C024BB9B-0D84-0CE8-83EF-17338D43F90D}" dt="2022-03-17T00:56:08.873" v="182"/>
          <ac:graphicFrameMkLst>
            <pc:docMk/>
            <pc:sldMk cId="925637037" sldId="362"/>
            <ac:graphicFrameMk id="4" creationId="{79D0BDC3-3969-44BE-AD2F-C5ECD6EC90B9}"/>
          </ac:graphicFrameMkLst>
        </pc:graphicFrameChg>
        <pc:picChg chg="add del mod">
          <ac:chgData name="Joseph  Witcombe" userId="S::joseph@purplebeard.co.uk::a2840d26-4401-46ce-837a-825901afe1b0" providerId="AD" clId="Web-{C024BB9B-0D84-0CE8-83EF-17338D43F90D}" dt="2022-03-17T01:06:18.835" v="307"/>
          <ac:picMkLst>
            <pc:docMk/>
            <pc:sldMk cId="925637037" sldId="362"/>
            <ac:picMk id="8" creationId="{5A5BFBFF-5642-428F-A604-122DD085A285}"/>
          </ac:picMkLst>
        </pc:picChg>
        <pc:cxnChg chg="add del mod">
          <ac:chgData name="Joseph  Witcombe" userId="S::joseph@purplebeard.co.uk::a2840d26-4401-46ce-837a-825901afe1b0" providerId="AD" clId="Web-{C024BB9B-0D84-0CE8-83EF-17338D43F90D}" dt="2022-03-17T01:07:01.602" v="318"/>
          <ac:cxnSpMkLst>
            <pc:docMk/>
            <pc:sldMk cId="925637037" sldId="362"/>
            <ac:cxnSpMk id="19" creationId="{8EBF7CD8-43C8-4C91-8654-738E12A3E222}"/>
          </ac:cxnSpMkLst>
        </pc:cxnChg>
        <pc:cxnChg chg="add mod">
          <ac:chgData name="Joseph  Witcombe" userId="S::joseph@purplebeard.co.uk::a2840d26-4401-46ce-837a-825901afe1b0" providerId="AD" clId="Web-{C024BB9B-0D84-0CE8-83EF-17338D43F90D}" dt="2022-03-17T01:07:57.603" v="323"/>
          <ac:cxnSpMkLst>
            <pc:docMk/>
            <pc:sldMk cId="925637037" sldId="362"/>
            <ac:cxnSpMk id="21" creationId="{81F8691C-DF04-4499-941D-8196469A4C45}"/>
          </ac:cxnSpMkLst>
        </pc:cxnChg>
        <pc:cxnChg chg="add mod">
          <ac:chgData name="Joseph  Witcombe" userId="S::joseph@purplebeard.co.uk::a2840d26-4401-46ce-837a-825901afe1b0" providerId="AD" clId="Web-{C024BB9B-0D84-0CE8-83EF-17338D43F90D}" dt="2022-03-17T01:08:28.526" v="326" actId="14100"/>
          <ac:cxnSpMkLst>
            <pc:docMk/>
            <pc:sldMk cId="925637037" sldId="362"/>
            <ac:cxnSpMk id="23" creationId="{8A4CA4DF-BC66-415E-8ACB-AFCAF1E5C055}"/>
          </ac:cxnSpMkLst>
        </pc:cxnChg>
        <pc:cxnChg chg="add mod">
          <ac:chgData name="Joseph  Witcombe" userId="S::joseph@purplebeard.co.uk::a2840d26-4401-46ce-837a-825901afe1b0" providerId="AD" clId="Web-{C024BB9B-0D84-0CE8-83EF-17338D43F90D}" dt="2022-03-17T01:08:43.745" v="329" actId="14100"/>
          <ac:cxnSpMkLst>
            <pc:docMk/>
            <pc:sldMk cId="925637037" sldId="362"/>
            <ac:cxnSpMk id="24" creationId="{03B80CD6-83B3-44E2-9584-85F7C915FE89}"/>
          </ac:cxnSpMkLst>
        </pc:cxnChg>
      </pc:sldChg>
    </pc:docChg>
  </pc:docChgLst>
  <pc:docChgLst>
    <pc:chgData name="Joseph  Witcombe" userId="S::joseph@purplebeard.co.uk::a2840d26-4401-46ce-837a-825901afe1b0" providerId="AD" clId="Web-{2FAC22D6-A63E-D003-BB9F-E6C500A2A105}"/>
    <pc:docChg chg="addSld delSld modSld sldOrd">
      <pc:chgData name="Joseph  Witcombe" userId="S::joseph@purplebeard.co.uk::a2840d26-4401-46ce-837a-825901afe1b0" providerId="AD" clId="Web-{2FAC22D6-A63E-D003-BB9F-E6C500A2A105}" dt="2021-12-28T02:23:41.629" v="1131"/>
      <pc:docMkLst>
        <pc:docMk/>
      </pc:docMkLst>
      <pc:sldChg chg="ord">
        <pc:chgData name="Joseph  Witcombe" userId="S::joseph@purplebeard.co.uk::a2840d26-4401-46ce-837a-825901afe1b0" providerId="AD" clId="Web-{2FAC22D6-A63E-D003-BB9F-E6C500A2A105}" dt="2021-12-28T00:38:31.181" v="435"/>
        <pc:sldMkLst>
          <pc:docMk/>
          <pc:sldMk cId="0" sldId="263"/>
        </pc:sldMkLst>
      </pc:sldChg>
      <pc:sldChg chg="modSp">
        <pc:chgData name="Joseph  Witcombe" userId="S::joseph@purplebeard.co.uk::a2840d26-4401-46ce-837a-825901afe1b0" providerId="AD" clId="Web-{2FAC22D6-A63E-D003-BB9F-E6C500A2A105}" dt="2021-12-27T23:44:32.425" v="1" actId="20577"/>
        <pc:sldMkLst>
          <pc:docMk/>
          <pc:sldMk cId="0" sldId="284"/>
        </pc:sldMkLst>
        <pc:spChg chg="mod">
          <ac:chgData name="Joseph  Witcombe" userId="S::joseph@purplebeard.co.uk::a2840d26-4401-46ce-837a-825901afe1b0" providerId="AD" clId="Web-{2FAC22D6-A63E-D003-BB9F-E6C500A2A105}" dt="2021-12-27T23:44:32.425" v="1" actId="20577"/>
          <ac:spMkLst>
            <pc:docMk/>
            <pc:sldMk cId="0" sldId="284"/>
            <ac:spMk id="315" creationId="{00000000-0000-0000-0000-000000000000}"/>
          </ac:spMkLst>
        </pc:spChg>
      </pc:sldChg>
      <pc:sldChg chg="addSp delSp modSp del">
        <pc:chgData name="Joseph  Witcombe" userId="S::joseph@purplebeard.co.uk::a2840d26-4401-46ce-837a-825901afe1b0" providerId="AD" clId="Web-{2FAC22D6-A63E-D003-BB9F-E6C500A2A105}" dt="2021-12-27T23:57:36.316" v="107"/>
        <pc:sldMkLst>
          <pc:docMk/>
          <pc:sldMk cId="3529941380" sldId="285"/>
        </pc:sldMkLst>
        <pc:spChg chg="add del mod">
          <ac:chgData name="Joseph  Witcombe" userId="S::joseph@purplebeard.co.uk::a2840d26-4401-46ce-837a-825901afe1b0" providerId="AD" clId="Web-{2FAC22D6-A63E-D003-BB9F-E6C500A2A105}" dt="2021-12-27T23:47:55.058" v="22"/>
          <ac:spMkLst>
            <pc:docMk/>
            <pc:sldMk cId="3529941380" sldId="285"/>
            <ac:spMk id="4" creationId="{82DA7F7C-CD74-47A2-801F-40AA8D5A60A9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7T23:50:02.046" v="44" actId="1076"/>
          <ac:spMkLst>
            <pc:docMk/>
            <pc:sldMk cId="3529941380" sldId="285"/>
            <ac:spMk id="6" creationId="{FD7F8C87-477B-4DC3-A7A1-F41692AA35AC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7T23:57:26.972" v="100"/>
          <ac:spMkLst>
            <pc:docMk/>
            <pc:sldMk cId="3529941380" sldId="285"/>
            <ac:spMk id="7" creationId="{AB4C932A-E4AE-486C-B3AC-99120FFC248A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7T23:54:24.326" v="84" actId="14100"/>
          <ac:spMkLst>
            <pc:docMk/>
            <pc:sldMk cId="3529941380" sldId="285"/>
            <ac:spMk id="10" creationId="{483ECAA1-5522-4199-AEBC-295B3B174809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7T23:57:32.487" v="106" actId="14100"/>
          <ac:spMkLst>
            <pc:docMk/>
            <pc:sldMk cId="3529941380" sldId="285"/>
            <ac:spMk id="11" creationId="{03725E38-8515-405A-8140-FCF78BA5E74E}"/>
          </ac:spMkLst>
        </pc:spChg>
        <pc:spChg chg="del">
          <ac:chgData name="Joseph  Witcombe" userId="S::joseph@purplebeard.co.uk::a2840d26-4401-46ce-837a-825901afe1b0" providerId="AD" clId="Web-{2FAC22D6-A63E-D003-BB9F-E6C500A2A105}" dt="2021-12-27T23:53:54.466" v="82"/>
          <ac:spMkLst>
            <pc:docMk/>
            <pc:sldMk cId="3529941380" sldId="285"/>
            <ac:spMk id="103" creationId="{00000000-0000-0000-0000-000000000000}"/>
          </ac:spMkLst>
        </pc:spChg>
        <pc:spChg chg="del">
          <ac:chgData name="Joseph  Witcombe" userId="S::joseph@purplebeard.co.uk::a2840d26-4401-46ce-837a-825901afe1b0" providerId="AD" clId="Web-{2FAC22D6-A63E-D003-BB9F-E6C500A2A105}" dt="2021-12-27T23:47:48.542" v="20"/>
          <ac:spMkLst>
            <pc:docMk/>
            <pc:sldMk cId="3529941380" sldId="285"/>
            <ac:spMk id="105" creationId="{00000000-0000-0000-0000-000000000000}"/>
          </ac:spMkLst>
        </pc:spChg>
        <pc:picChg chg="del">
          <ac:chgData name="Joseph  Witcombe" userId="S::joseph@purplebeard.co.uk::a2840d26-4401-46ce-837a-825901afe1b0" providerId="AD" clId="Web-{2FAC22D6-A63E-D003-BB9F-E6C500A2A105}" dt="2021-12-27T23:44:48.254" v="2"/>
          <ac:picMkLst>
            <pc:docMk/>
            <pc:sldMk cId="3529941380" sldId="285"/>
            <ac:picMk id="2" creationId="{B4BEA807-42CE-4051-9BBC-5109F7F5C8DD}"/>
          </ac:picMkLst>
        </pc:picChg>
        <pc:cxnChg chg="del">
          <ac:chgData name="Joseph  Witcombe" userId="S::joseph@purplebeard.co.uk::a2840d26-4401-46ce-837a-825901afe1b0" providerId="AD" clId="Web-{2FAC22D6-A63E-D003-BB9F-E6C500A2A105}" dt="2021-12-27T23:47:53.011" v="21"/>
          <ac:cxnSpMkLst>
            <pc:docMk/>
            <pc:sldMk cId="3529941380" sldId="285"/>
            <ac:cxnSpMk id="106" creationId="{00000000-0000-0000-0000-000000000000}"/>
          </ac:cxnSpMkLst>
        </pc:cxnChg>
      </pc:sldChg>
      <pc:sldChg chg="addSp delSp modSp add del replId">
        <pc:chgData name="Joseph  Witcombe" userId="S::joseph@purplebeard.co.uk::a2840d26-4401-46ce-837a-825901afe1b0" providerId="AD" clId="Web-{2FAC22D6-A63E-D003-BB9F-E6C500A2A105}" dt="2021-12-28T00:33:02.140" v="376"/>
        <pc:sldMkLst>
          <pc:docMk/>
          <pc:sldMk cId="3585324976" sldId="285"/>
        </pc:sldMkLst>
        <pc:spChg chg="add del mod">
          <ac:chgData name="Joseph  Witcombe" userId="S::joseph@purplebeard.co.uk::a2840d26-4401-46ce-837a-825901afe1b0" providerId="AD" clId="Web-{2FAC22D6-A63E-D003-BB9F-E6C500A2A105}" dt="2021-12-28T00:03:51.014" v="144"/>
          <ac:spMkLst>
            <pc:docMk/>
            <pc:sldMk cId="3585324976" sldId="285"/>
            <ac:spMk id="4" creationId="{B0CC8C40-5033-41BF-AF1B-6E05B4C26A4C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0:30:09.538" v="348" actId="1076"/>
          <ac:spMkLst>
            <pc:docMk/>
            <pc:sldMk cId="3585324976" sldId="285"/>
            <ac:spMk id="5" creationId="{F8F7A4E1-0275-4CB3-BD31-F758CFDF94BC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0:30:15.085" v="349" actId="1076"/>
          <ac:spMkLst>
            <pc:docMk/>
            <pc:sldMk cId="3585324976" sldId="285"/>
            <ac:spMk id="6" creationId="{C2C40F79-2FA5-40B5-A0F3-B62570CE2462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8T00:03:53.279" v="145"/>
          <ac:spMkLst>
            <pc:docMk/>
            <pc:sldMk cId="3585324976" sldId="285"/>
            <ac:spMk id="7" creationId="{2E6C2CE3-0961-45CB-81C4-07D715CA0A8B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8T00:30:04.241" v="347"/>
          <ac:spMkLst>
            <pc:docMk/>
            <pc:sldMk cId="3585324976" sldId="285"/>
            <ac:spMk id="11" creationId="{457C32A0-1E5C-4BE5-AA53-9227D7163797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0:04:04.201" v="148"/>
          <ac:spMkLst>
            <pc:docMk/>
            <pc:sldMk cId="3585324976" sldId="285"/>
            <ac:spMk id="103" creationId="{00000000-0000-0000-0000-000000000000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0:03:41.701" v="143"/>
          <ac:spMkLst>
            <pc:docMk/>
            <pc:sldMk cId="3585324976" sldId="285"/>
            <ac:spMk id="105" creationId="{00000000-0000-0000-0000-000000000000}"/>
          </ac:spMkLst>
        </pc:spChg>
        <pc:picChg chg="del">
          <ac:chgData name="Joseph  Witcombe" userId="S::joseph@purplebeard.co.uk::a2840d26-4401-46ce-837a-825901afe1b0" providerId="AD" clId="Web-{2FAC22D6-A63E-D003-BB9F-E6C500A2A105}" dt="2021-12-27T23:57:49.175" v="109"/>
          <ac:picMkLst>
            <pc:docMk/>
            <pc:sldMk cId="3585324976" sldId="285"/>
            <ac:picMk id="2" creationId="{B4BEA807-42CE-4051-9BBC-5109F7F5C8DD}"/>
          </ac:picMkLst>
        </pc:picChg>
        <pc:cxnChg chg="del">
          <ac:chgData name="Joseph  Witcombe" userId="S::joseph@purplebeard.co.uk::a2840d26-4401-46ce-837a-825901afe1b0" providerId="AD" clId="Web-{2FAC22D6-A63E-D003-BB9F-E6C500A2A105}" dt="2021-12-28T00:03:55.279" v="146"/>
          <ac:cxnSpMkLst>
            <pc:docMk/>
            <pc:sldMk cId="3585324976" sldId="285"/>
            <ac:cxnSpMk id="106" creationId="{00000000-0000-0000-0000-000000000000}"/>
          </ac:cxnSpMkLst>
        </pc:cxnChg>
      </pc:sldChg>
      <pc:sldChg chg="addSp delSp modSp add replId modNotes">
        <pc:chgData name="Joseph  Witcombe" userId="S::joseph@purplebeard.co.uk::a2840d26-4401-46ce-837a-825901afe1b0" providerId="AD" clId="Web-{2FAC22D6-A63E-D003-BB9F-E6C500A2A105}" dt="2021-12-28T02:16:00.384" v="1031"/>
        <pc:sldMkLst>
          <pc:docMk/>
          <pc:sldMk cId="1419389841" sldId="286"/>
        </pc:sldMkLst>
        <pc:spChg chg="add mod">
          <ac:chgData name="Joseph  Witcombe" userId="S::joseph@purplebeard.co.uk::a2840d26-4401-46ce-837a-825901afe1b0" providerId="AD" clId="Web-{2FAC22D6-A63E-D003-BB9F-E6C500A2A105}" dt="2021-12-28T02:15:28.134" v="998" actId="20577"/>
          <ac:spMkLst>
            <pc:docMk/>
            <pc:sldMk cId="1419389841" sldId="286"/>
            <ac:spMk id="3" creationId="{04460F22-B793-4D00-98FD-7A45D166A605}"/>
          </ac:spMkLst>
        </pc:spChg>
        <pc:spChg chg="add del mod">
          <ac:chgData name="Joseph  Witcombe" userId="S::joseph@purplebeard.co.uk::a2840d26-4401-46ce-837a-825901afe1b0" providerId="AD" clId="Web-{2FAC22D6-A63E-D003-BB9F-E6C500A2A105}" dt="2021-12-28T00:52:28.017" v="548"/>
          <ac:spMkLst>
            <pc:docMk/>
            <pc:sldMk cId="1419389841" sldId="286"/>
            <ac:spMk id="7" creationId="{E77D9FD7-5738-4C1B-9AD0-500B6781E7DF}"/>
          </ac:spMkLst>
        </pc:spChg>
        <pc:picChg chg="del">
          <ac:chgData name="Joseph  Witcombe" userId="S::joseph@purplebeard.co.uk::a2840d26-4401-46ce-837a-825901afe1b0" providerId="AD" clId="Web-{2FAC22D6-A63E-D003-BB9F-E6C500A2A105}" dt="2021-12-28T00:22:28.088" v="315"/>
          <ac:picMkLst>
            <pc:docMk/>
            <pc:sldMk cId="1419389841" sldId="286"/>
            <ac:picMk id="2" creationId="{B4BEA807-42CE-4051-9BBC-5109F7F5C8DD}"/>
          </ac:picMkLst>
        </pc:picChg>
      </pc:sldChg>
      <pc:sldChg chg="add del replId">
        <pc:chgData name="Joseph  Witcombe" userId="S::joseph@purplebeard.co.uk::a2840d26-4401-46ce-837a-825901afe1b0" providerId="AD" clId="Web-{2FAC22D6-A63E-D003-BB9F-E6C500A2A105}" dt="2021-12-28T00:33:05.375" v="377"/>
        <pc:sldMkLst>
          <pc:docMk/>
          <pc:sldMk cId="1996031292" sldId="287"/>
        </pc:sldMkLst>
      </pc:sldChg>
      <pc:sldChg chg="add del replId">
        <pc:chgData name="Joseph  Witcombe" userId="S::joseph@purplebeard.co.uk::a2840d26-4401-46ce-837a-825901afe1b0" providerId="AD" clId="Web-{2FAC22D6-A63E-D003-BB9F-E6C500A2A105}" dt="2021-12-28T00:33:08.328" v="378"/>
        <pc:sldMkLst>
          <pc:docMk/>
          <pc:sldMk cId="789399791" sldId="288"/>
        </pc:sldMkLst>
      </pc:sldChg>
      <pc:sldChg chg="addSp delSp modSp add replId modNotes">
        <pc:chgData name="Joseph  Witcombe" userId="S::joseph@purplebeard.co.uk::a2840d26-4401-46ce-837a-825901afe1b0" providerId="AD" clId="Web-{2FAC22D6-A63E-D003-BB9F-E6C500A2A105}" dt="2021-12-28T02:10:17.202" v="922"/>
        <pc:sldMkLst>
          <pc:docMk/>
          <pc:sldMk cId="4142256669" sldId="289"/>
        </pc:sldMkLst>
        <pc:spChg chg="add mod">
          <ac:chgData name="Joseph  Witcombe" userId="S::joseph@purplebeard.co.uk::a2840d26-4401-46ce-837a-825901afe1b0" providerId="AD" clId="Web-{2FAC22D6-A63E-D003-BB9F-E6C500A2A105}" dt="2021-12-28T01:15:14.482" v="891" actId="1076"/>
          <ac:spMkLst>
            <pc:docMk/>
            <pc:sldMk cId="4142256669" sldId="289"/>
            <ac:spMk id="2" creationId="{E3E9F866-B9A3-469E-AE33-EB840B39AC9A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0:30:50.821" v="352"/>
          <ac:spMkLst>
            <pc:docMk/>
            <pc:sldMk cId="4142256669" sldId="289"/>
            <ac:spMk id="3" creationId="{04460F22-B793-4D00-98FD-7A45D166A605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1:15:14.497" v="892" actId="1076"/>
          <ac:spMkLst>
            <pc:docMk/>
            <pc:sldMk cId="4142256669" sldId="289"/>
            <ac:spMk id="4" creationId="{5F484A11-AFE2-4D9D-91EE-603F618ED9BC}"/>
          </ac:spMkLst>
        </pc:spChg>
      </pc:sldChg>
      <pc:sldChg chg="add del replId">
        <pc:chgData name="Joseph  Witcombe" userId="S::joseph@purplebeard.co.uk::a2840d26-4401-46ce-837a-825901afe1b0" providerId="AD" clId="Web-{2FAC22D6-A63E-D003-BB9F-E6C500A2A105}" dt="2021-12-28T00:38:45.916" v="436"/>
        <pc:sldMkLst>
          <pc:docMk/>
          <pc:sldMk cId="3274711407" sldId="290"/>
        </pc:sldMkLst>
      </pc:sldChg>
      <pc:sldChg chg="addSp delSp modSp add replId modNotes">
        <pc:chgData name="Joseph  Witcombe" userId="S::joseph@purplebeard.co.uk::a2840d26-4401-46ce-837a-825901afe1b0" providerId="AD" clId="Web-{2FAC22D6-A63E-D003-BB9F-E6C500A2A105}" dt="2021-12-28T02:13:22.299" v="995"/>
        <pc:sldMkLst>
          <pc:docMk/>
          <pc:sldMk cId="3049571407" sldId="291"/>
        </pc:sldMkLst>
        <pc:spChg chg="mod">
          <ac:chgData name="Joseph  Witcombe" userId="S::joseph@purplebeard.co.uk::a2840d26-4401-46ce-837a-825901afe1b0" providerId="AD" clId="Web-{2FAC22D6-A63E-D003-BB9F-E6C500A2A105}" dt="2021-12-28T01:15:31.920" v="893" actId="1076"/>
          <ac:spMkLst>
            <pc:docMk/>
            <pc:sldMk cId="3049571407" sldId="291"/>
            <ac:spMk id="2" creationId="{E3E9F866-B9A3-469E-AE33-EB840B39AC9A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2:11:33.641" v="930" actId="20577"/>
          <ac:spMkLst>
            <pc:docMk/>
            <pc:sldMk cId="3049571407" sldId="291"/>
            <ac:spMk id="3" creationId="{4E5D8434-4F87-4F42-9A47-F33634D2F39C}"/>
          </ac:spMkLst>
        </pc:spChg>
        <pc:spChg chg="del mod">
          <ac:chgData name="Joseph  Witcombe" userId="S::joseph@purplebeard.co.uk::a2840d26-4401-46ce-837a-825901afe1b0" providerId="AD" clId="Web-{2FAC22D6-A63E-D003-BB9F-E6C500A2A105}" dt="2021-12-28T00:31:54.260" v="364"/>
          <ac:spMkLst>
            <pc:docMk/>
            <pc:sldMk cId="3049571407" sldId="291"/>
            <ac:spMk id="4" creationId="{5F484A11-AFE2-4D9D-91EE-603F618ED9BC}"/>
          </ac:spMkLst>
        </pc:spChg>
      </pc:sldChg>
      <pc:sldChg chg="addSp modSp add ord replId modNotes">
        <pc:chgData name="Joseph  Witcombe" userId="S::joseph@purplebeard.co.uk::a2840d26-4401-46ce-837a-825901afe1b0" providerId="AD" clId="Web-{2FAC22D6-A63E-D003-BB9F-E6C500A2A105}" dt="2021-12-28T02:12:31.283" v="964"/>
        <pc:sldMkLst>
          <pc:docMk/>
          <pc:sldMk cId="275886308" sldId="292"/>
        </pc:sldMkLst>
        <pc:spChg chg="mod">
          <ac:chgData name="Joseph  Witcombe" userId="S::joseph@purplebeard.co.uk::a2840d26-4401-46ce-837a-825901afe1b0" providerId="AD" clId="Web-{2FAC22D6-A63E-D003-BB9F-E6C500A2A105}" dt="2021-12-28T01:16:01.139" v="898" actId="1076"/>
          <ac:spMkLst>
            <pc:docMk/>
            <pc:sldMk cId="275886308" sldId="292"/>
            <ac:spMk id="2" creationId="{E3E9F866-B9A3-469E-AE33-EB840B39AC9A}"/>
          </ac:spMkLst>
        </pc:spChg>
        <pc:spChg chg="add mod">
          <ac:chgData name="Joseph  Witcombe" userId="S::joseph@purplebeard.co.uk::a2840d26-4401-46ce-837a-825901afe1b0" providerId="AD" clId="Web-{2FAC22D6-A63E-D003-BB9F-E6C500A2A105}" dt="2021-12-28T02:11:39.188" v="933" actId="20577"/>
          <ac:spMkLst>
            <pc:docMk/>
            <pc:sldMk cId="275886308" sldId="292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0:32:44.984" v="373" actId="20577"/>
          <ac:spMkLst>
            <pc:docMk/>
            <pc:sldMk cId="275886308" sldId="292"/>
            <ac:spMk id="4" creationId="{5F484A11-AFE2-4D9D-91EE-603F618ED9BC}"/>
          </ac:spMkLst>
        </pc:spChg>
      </pc:sldChg>
      <pc:sldChg chg="modSp add ord replId">
        <pc:chgData name="Joseph  Witcombe" userId="S::joseph@purplebeard.co.uk::a2840d26-4401-46ce-837a-825901afe1b0" providerId="AD" clId="Web-{2FAC22D6-A63E-D003-BB9F-E6C500A2A105}" dt="2021-12-28T00:44:34.378" v="438" actId="20577"/>
        <pc:sldMkLst>
          <pc:docMk/>
          <pc:sldMk cId="3687360637" sldId="293"/>
        </pc:sldMkLst>
        <pc:spChg chg="mod">
          <ac:chgData name="Joseph  Witcombe" userId="S::joseph@purplebeard.co.uk::a2840d26-4401-46ce-837a-825901afe1b0" providerId="AD" clId="Web-{2FAC22D6-A63E-D003-BB9F-E6C500A2A105}" dt="2021-12-28T00:36:00.380" v="395" actId="20577"/>
          <ac:spMkLst>
            <pc:docMk/>
            <pc:sldMk cId="3687360637" sldId="293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0:44:34.378" v="438" actId="20577"/>
          <ac:spMkLst>
            <pc:docMk/>
            <pc:sldMk cId="3687360637" sldId="293"/>
            <ac:spMk id="4" creationId="{5F484A11-AFE2-4D9D-91EE-603F618ED9BC}"/>
          </ac:spMkLst>
        </pc:spChg>
      </pc:sldChg>
      <pc:sldChg chg="modSp add ord replId">
        <pc:chgData name="Joseph  Witcombe" userId="S::joseph@purplebeard.co.uk::a2840d26-4401-46ce-837a-825901afe1b0" providerId="AD" clId="Web-{2FAC22D6-A63E-D003-BB9F-E6C500A2A105}" dt="2021-12-28T01:19:34.349" v="899" actId="20577"/>
        <pc:sldMkLst>
          <pc:docMk/>
          <pc:sldMk cId="1207423451" sldId="294"/>
        </pc:sldMkLst>
        <pc:spChg chg="mod">
          <ac:chgData name="Joseph  Witcombe" userId="S::joseph@purplebeard.co.uk::a2840d26-4401-46ce-837a-825901afe1b0" providerId="AD" clId="Web-{2FAC22D6-A63E-D003-BB9F-E6C500A2A105}" dt="2021-12-28T01:14:56.637" v="888" actId="1076"/>
          <ac:spMkLst>
            <pc:docMk/>
            <pc:sldMk cId="1207423451" sldId="294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56.653" v="890" actId="1076"/>
          <ac:spMkLst>
            <pc:docMk/>
            <pc:sldMk cId="1207423451" sldId="294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9:34.349" v="899" actId="20577"/>
          <ac:spMkLst>
            <pc:docMk/>
            <pc:sldMk cId="1207423451" sldId="294"/>
            <ac:spMk id="4" creationId="{5F484A11-AFE2-4D9D-91EE-603F618ED9BC}"/>
          </ac:spMkLst>
        </pc:spChg>
      </pc:sldChg>
      <pc:sldChg chg="modSp add ord replId">
        <pc:chgData name="Joseph  Witcombe" userId="S::joseph@purplebeard.co.uk::a2840d26-4401-46ce-837a-825901afe1b0" providerId="AD" clId="Web-{2FAC22D6-A63E-D003-BB9F-E6C500A2A105}" dt="2021-12-28T02:13:32.722" v="996"/>
        <pc:sldMkLst>
          <pc:docMk/>
          <pc:sldMk cId="765748334" sldId="295"/>
        </pc:sldMkLst>
        <pc:spChg chg="mod">
          <ac:chgData name="Joseph  Witcombe" userId="S::joseph@purplebeard.co.uk::a2840d26-4401-46ce-837a-825901afe1b0" providerId="AD" clId="Web-{2FAC22D6-A63E-D003-BB9F-E6C500A2A105}" dt="2021-12-28T01:14:41.715" v="885" actId="1076"/>
          <ac:spMkLst>
            <pc:docMk/>
            <pc:sldMk cId="765748334" sldId="295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41.731" v="887" actId="1076"/>
          <ac:spMkLst>
            <pc:docMk/>
            <pc:sldMk cId="765748334" sldId="295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41.731" v="886" actId="1076"/>
          <ac:spMkLst>
            <pc:docMk/>
            <pc:sldMk cId="765748334" sldId="295"/>
            <ac:spMk id="4" creationId="{5F484A11-AFE2-4D9D-91EE-603F618ED9BC}"/>
          </ac:spMkLst>
        </pc:spChg>
      </pc:sldChg>
      <pc:sldChg chg="modSp add ord replId modNotes">
        <pc:chgData name="Joseph  Witcombe" userId="S::joseph@purplebeard.co.uk::a2840d26-4401-46ce-837a-825901afe1b0" providerId="AD" clId="Web-{2FAC22D6-A63E-D003-BB9F-E6C500A2A105}" dt="2021-12-28T02:17:12.902" v="1048"/>
        <pc:sldMkLst>
          <pc:docMk/>
          <pc:sldMk cId="3448724903" sldId="296"/>
        </pc:sldMkLst>
        <pc:spChg chg="mod">
          <ac:chgData name="Joseph  Witcombe" userId="S::joseph@purplebeard.co.uk::a2840d26-4401-46ce-837a-825901afe1b0" providerId="AD" clId="Web-{2FAC22D6-A63E-D003-BB9F-E6C500A2A105}" dt="2021-12-28T01:14:26.074" v="882" actId="1076"/>
          <ac:spMkLst>
            <pc:docMk/>
            <pc:sldMk cId="3448724903" sldId="296"/>
            <ac:spMk id="2" creationId="{E3E9F866-B9A3-469E-AE33-EB840B39AC9A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26.090" v="884" actId="1076"/>
          <ac:spMkLst>
            <pc:docMk/>
            <pc:sldMk cId="3448724903" sldId="296"/>
            <ac:spMk id="3" creationId="{1E2D0A0A-9568-47AF-BA02-019FC2DF1833}"/>
          </ac:spMkLst>
        </pc:spChg>
        <pc:spChg chg="mod">
          <ac:chgData name="Joseph  Witcombe" userId="S::joseph@purplebeard.co.uk::a2840d26-4401-46ce-837a-825901afe1b0" providerId="AD" clId="Web-{2FAC22D6-A63E-D003-BB9F-E6C500A2A105}" dt="2021-12-28T01:14:26.090" v="883" actId="1076"/>
          <ac:spMkLst>
            <pc:docMk/>
            <pc:sldMk cId="3448724903" sldId="296"/>
            <ac:spMk id="4" creationId="{5F484A11-AFE2-4D9D-91EE-603F618ED9BC}"/>
          </ac:spMkLst>
        </pc:spChg>
      </pc:sldChg>
      <pc:sldChg chg="addSp delSp modSp add replId">
        <pc:chgData name="Joseph  Witcombe" userId="S::joseph@purplebeard.co.uk::a2840d26-4401-46ce-837a-825901afe1b0" providerId="AD" clId="Web-{2FAC22D6-A63E-D003-BB9F-E6C500A2A105}" dt="2021-12-28T02:23:41.629" v="1131"/>
        <pc:sldMkLst>
          <pc:docMk/>
          <pc:sldMk cId="3433474900" sldId="297"/>
        </pc:sldMkLst>
        <pc:spChg chg="mod">
          <ac:chgData name="Joseph  Witcombe" userId="S::joseph@purplebeard.co.uk::a2840d26-4401-46ce-837a-825901afe1b0" providerId="AD" clId="Web-{2FAC22D6-A63E-D003-BB9F-E6C500A2A105}" dt="2021-12-28T01:22:17.635" v="913" actId="20577"/>
          <ac:spMkLst>
            <pc:docMk/>
            <pc:sldMk cId="3433474900" sldId="297"/>
            <ac:spMk id="2" creationId="{E3E9F866-B9A3-469E-AE33-EB840B39AC9A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2:18:26.059" v="1050"/>
          <ac:spMkLst>
            <pc:docMk/>
            <pc:sldMk cId="3433474900" sldId="297"/>
            <ac:spMk id="3" creationId="{1E2D0A0A-9568-47AF-BA02-019FC2DF1833}"/>
          </ac:spMkLst>
        </pc:spChg>
        <pc:spChg chg="del">
          <ac:chgData name="Joseph  Witcombe" userId="S::joseph@purplebeard.co.uk::a2840d26-4401-46ce-837a-825901afe1b0" providerId="AD" clId="Web-{2FAC22D6-A63E-D003-BB9F-E6C500A2A105}" dt="2021-12-28T02:18:22.278" v="1049"/>
          <ac:spMkLst>
            <pc:docMk/>
            <pc:sldMk cId="3433474900" sldId="297"/>
            <ac:spMk id="4" creationId="{5F484A11-AFE2-4D9D-91EE-603F618ED9BC}"/>
          </ac:spMkLst>
        </pc:spChg>
        <pc:graphicFrameChg chg="add mod modGraphic">
          <ac:chgData name="Joseph  Witcombe" userId="S::joseph@purplebeard.co.uk::a2840d26-4401-46ce-837a-825901afe1b0" providerId="AD" clId="Web-{2FAC22D6-A63E-D003-BB9F-E6C500A2A105}" dt="2021-12-28T02:23:41.629" v="1131"/>
          <ac:graphicFrameMkLst>
            <pc:docMk/>
            <pc:sldMk cId="3433474900" sldId="297"/>
            <ac:graphicFrameMk id="5" creationId="{9E9669E6-1058-4D65-9991-20C5CD8515A0}"/>
          </ac:graphicFrameMkLst>
        </pc:graphicFrameChg>
      </pc:sldChg>
    </pc:docChg>
  </pc:docChgLst>
  <pc:docChgLst>
    <pc:chgData name="Joseph  Witcombe" userId="S::joseph@purplebeard.co.uk::a2840d26-4401-46ce-837a-825901afe1b0" providerId="AD" clId="Web-{59FE0B00-85C7-E9BC-B7C8-498D63D4D6E7}"/>
    <pc:docChg chg="addSld modSld sldOrd">
      <pc:chgData name="Joseph  Witcombe" userId="S::joseph@purplebeard.co.uk::a2840d26-4401-46ce-837a-825901afe1b0" providerId="AD" clId="Web-{59FE0B00-85C7-E9BC-B7C8-498D63D4D6E7}" dt="2022-01-01T01:30:09.479" v="725"/>
      <pc:docMkLst>
        <pc:docMk/>
      </pc:docMkLst>
      <pc:sldChg chg="modSp modNotes">
        <pc:chgData name="Joseph  Witcombe" userId="S::joseph@purplebeard.co.uk::a2840d26-4401-46ce-837a-825901afe1b0" providerId="AD" clId="Web-{59FE0B00-85C7-E9BC-B7C8-498D63D4D6E7}" dt="2022-01-01T01:25:44.583" v="721"/>
        <pc:sldMkLst>
          <pc:docMk/>
          <pc:sldMk cId="3588611987" sldId="297"/>
        </pc:sldMkLst>
        <pc:spChg chg="mod">
          <ac:chgData name="Joseph  Witcombe" userId="S::joseph@purplebeard.co.uk::a2840d26-4401-46ce-837a-825901afe1b0" providerId="AD" clId="Web-{59FE0B00-85C7-E9BC-B7C8-498D63D4D6E7}" dt="2022-01-01T01:23:26.143" v="702" actId="14100"/>
          <ac:spMkLst>
            <pc:docMk/>
            <pc:sldMk cId="3588611987" sldId="297"/>
            <ac:spMk id="2" creationId="{E3E9F866-B9A3-469E-AE33-EB840B39AC9A}"/>
          </ac:spMkLst>
        </pc:spChg>
      </pc:sldChg>
      <pc:sldChg chg="modNotes">
        <pc:chgData name="Joseph  Witcombe" userId="S::joseph@purplebeard.co.uk::a2840d26-4401-46ce-837a-825901afe1b0" providerId="AD" clId="Web-{59FE0B00-85C7-E9BC-B7C8-498D63D4D6E7}" dt="2022-01-01T01:30:09.479" v="725"/>
        <pc:sldMkLst>
          <pc:docMk/>
          <pc:sldMk cId="2950127719" sldId="299"/>
        </pc:sldMkLst>
      </pc:sldChg>
      <pc:sldChg chg="ord">
        <pc:chgData name="Joseph  Witcombe" userId="S::joseph@purplebeard.co.uk::a2840d26-4401-46ce-837a-825901afe1b0" providerId="AD" clId="Web-{59FE0B00-85C7-E9BC-B7C8-498D63D4D6E7}" dt="2022-01-01T01:22:06.845" v="687"/>
        <pc:sldMkLst>
          <pc:docMk/>
          <pc:sldMk cId="1302601540" sldId="301"/>
        </pc:sldMkLst>
      </pc:sldChg>
      <pc:sldChg chg="ord">
        <pc:chgData name="Joseph  Witcombe" userId="S::joseph@purplebeard.co.uk::a2840d26-4401-46ce-837a-825901afe1b0" providerId="AD" clId="Web-{59FE0B00-85C7-E9BC-B7C8-498D63D4D6E7}" dt="2022-01-01T01:23:56.941" v="711"/>
        <pc:sldMkLst>
          <pc:docMk/>
          <pc:sldMk cId="1617218094" sldId="305"/>
        </pc:sldMkLst>
      </pc:sldChg>
      <pc:sldChg chg="ord">
        <pc:chgData name="Joseph  Witcombe" userId="S::joseph@purplebeard.co.uk::a2840d26-4401-46ce-837a-825901afe1b0" providerId="AD" clId="Web-{59FE0B00-85C7-E9BC-B7C8-498D63D4D6E7}" dt="2022-01-01T01:23:58.784" v="712"/>
        <pc:sldMkLst>
          <pc:docMk/>
          <pc:sldMk cId="3844503272" sldId="306"/>
        </pc:sldMkLst>
      </pc:sldChg>
      <pc:sldChg chg="addSp delSp modSp add ord replId">
        <pc:chgData name="Joseph  Witcombe" userId="S::joseph@purplebeard.co.uk::a2840d26-4401-46ce-837a-825901afe1b0" providerId="AD" clId="Web-{59FE0B00-85C7-E9BC-B7C8-498D63D4D6E7}" dt="2022-01-01T01:21:59.438" v="686"/>
        <pc:sldMkLst>
          <pc:docMk/>
          <pc:sldMk cId="1927098626" sldId="307"/>
        </pc:sldMkLst>
        <pc:spChg chg="del mod">
          <ac:chgData name="Joseph  Witcombe" userId="S::joseph@purplebeard.co.uk::a2840d26-4401-46ce-837a-825901afe1b0" providerId="AD" clId="Web-{59FE0B00-85C7-E9BC-B7C8-498D63D4D6E7}" dt="2021-12-31T18:31:22.563" v="515"/>
          <ac:spMkLst>
            <pc:docMk/>
            <pc:sldMk cId="1927098626" sldId="307"/>
            <ac:spMk id="2" creationId="{E3E9F866-B9A3-469E-AE33-EB840B39AC9A}"/>
          </ac:spMkLst>
        </pc:spChg>
        <pc:spChg chg="del mod">
          <ac:chgData name="Joseph  Witcombe" userId="S::joseph@purplebeard.co.uk::a2840d26-4401-46ce-837a-825901afe1b0" providerId="AD" clId="Web-{59FE0B00-85C7-E9BC-B7C8-498D63D4D6E7}" dt="2021-12-31T18:26:38.015" v="200"/>
          <ac:spMkLst>
            <pc:docMk/>
            <pc:sldMk cId="1927098626" sldId="307"/>
            <ac:spMk id="6" creationId="{0891F82D-B04B-438B-BB5B-7A377E677798}"/>
          </ac:spMkLst>
        </pc:spChg>
        <pc:graphicFrameChg chg="add del mod">
          <ac:chgData name="Joseph  Witcombe" userId="S::joseph@purplebeard.co.uk::a2840d26-4401-46ce-837a-825901afe1b0" providerId="AD" clId="Web-{59FE0B00-85C7-E9BC-B7C8-498D63D4D6E7}" dt="2021-12-31T18:29:53.653" v="398"/>
          <ac:graphicFrameMkLst>
            <pc:docMk/>
            <pc:sldMk cId="1927098626" sldId="307"/>
            <ac:graphicFrameMk id="4" creationId="{43A145B9-5882-4D7C-99E9-BFF2F479DC78}"/>
          </ac:graphicFrameMkLst>
        </pc:graphicFrameChg>
        <pc:graphicFrameChg chg="add del mod modGraphic">
          <ac:chgData name="Joseph  Witcombe" userId="S::joseph@purplebeard.co.uk::a2840d26-4401-46ce-837a-825901afe1b0" providerId="AD" clId="Web-{59FE0B00-85C7-E9BC-B7C8-498D63D4D6E7}" dt="2021-12-31T18:33:27.584" v="661"/>
          <ac:graphicFrameMkLst>
            <pc:docMk/>
            <pc:sldMk cId="1927098626" sldId="307"/>
            <ac:graphicFrameMk id="5" creationId="{220FBD1E-D781-42DE-A166-3407F5834B0D}"/>
          </ac:graphicFrameMkLst>
        </pc:graphicFrameChg>
      </pc:sldChg>
      <pc:sldChg chg="modSp add ord replId">
        <pc:chgData name="Joseph  Witcombe" userId="S::joseph@purplebeard.co.uk::a2840d26-4401-46ce-837a-825901afe1b0" providerId="AD" clId="Web-{59FE0B00-85C7-E9BC-B7C8-498D63D4D6E7}" dt="2022-01-01T01:23:18.315" v="698"/>
        <pc:sldMkLst>
          <pc:docMk/>
          <pc:sldMk cId="4013023479" sldId="308"/>
        </pc:sldMkLst>
        <pc:spChg chg="mod">
          <ac:chgData name="Joseph  Witcombe" userId="S::joseph@purplebeard.co.uk::a2840d26-4401-46ce-837a-825901afe1b0" providerId="AD" clId="Web-{59FE0B00-85C7-E9BC-B7C8-498D63D4D6E7}" dt="2022-01-01T01:23:13.908" v="697" actId="1076"/>
          <ac:spMkLst>
            <pc:docMk/>
            <pc:sldMk cId="4013023479" sldId="308"/>
            <ac:spMk id="2" creationId="{E3E9F866-B9A3-469E-AE33-EB840B39AC9A}"/>
          </ac:spMkLst>
        </pc:spChg>
      </pc:sldChg>
    </pc:docChg>
  </pc:docChgLst>
  <pc:docChgLst>
    <pc:chgData name="Joseph  Witcombe" userId="S::joseph@purplebeard.co.uk::a2840d26-4401-46ce-837a-825901afe1b0" providerId="AD" clId="Web-{2F327FCB-48DE-EE89-B68D-A69E6BFA0E41}"/>
    <pc:docChg chg="modSld">
      <pc:chgData name="Joseph  Witcombe" userId="S::joseph@purplebeard.co.uk::a2840d26-4401-46ce-837a-825901afe1b0" providerId="AD" clId="Web-{2F327FCB-48DE-EE89-B68D-A69E6BFA0E41}" dt="2022-02-10T04:04:19.428" v="1"/>
      <pc:docMkLst>
        <pc:docMk/>
      </pc:docMkLst>
      <pc:sldChg chg="addSp delSp">
        <pc:chgData name="Joseph  Witcombe" userId="S::joseph@purplebeard.co.uk::a2840d26-4401-46ce-837a-825901afe1b0" providerId="AD" clId="Web-{2F327FCB-48DE-EE89-B68D-A69E6BFA0E41}" dt="2022-02-10T04:04:19.428" v="1"/>
        <pc:sldMkLst>
          <pc:docMk/>
          <pc:sldMk cId="3687360637" sldId="293"/>
        </pc:sldMkLst>
        <pc:spChg chg="add del">
          <ac:chgData name="Joseph  Witcombe" userId="S::joseph@purplebeard.co.uk::a2840d26-4401-46ce-837a-825901afe1b0" providerId="AD" clId="Web-{2F327FCB-48DE-EE89-B68D-A69E6BFA0E41}" dt="2022-02-10T04:04:19.428" v="1"/>
          <ac:spMkLst>
            <pc:docMk/>
            <pc:sldMk cId="3687360637" sldId="293"/>
            <ac:spMk id="7" creationId="{73AB51BE-0471-4D7F-B608-192D160ECF9C}"/>
          </ac:spMkLst>
        </pc:spChg>
      </pc:sldChg>
    </pc:docChg>
  </pc:docChgLst>
  <pc:docChgLst>
    <pc:chgData name="Joseph  Witcombe" userId="S::joseph@purplebeard.co.uk::a2840d26-4401-46ce-837a-825901afe1b0" providerId="AD" clId="Web-{3FAB2A69-B332-7561-9110-E1B6D14BD42E}"/>
    <pc:docChg chg="modSld">
      <pc:chgData name="Joseph  Witcombe" userId="S::joseph@purplebeard.co.uk::a2840d26-4401-46ce-837a-825901afe1b0" providerId="AD" clId="Web-{3FAB2A69-B332-7561-9110-E1B6D14BD42E}" dt="2022-03-10T15:17:55.410" v="12" actId="20577"/>
      <pc:docMkLst>
        <pc:docMk/>
      </pc:docMkLst>
      <pc:sldChg chg="modSp">
        <pc:chgData name="Joseph  Witcombe" userId="S::joseph@purplebeard.co.uk::a2840d26-4401-46ce-837a-825901afe1b0" providerId="AD" clId="Web-{3FAB2A69-B332-7561-9110-E1B6D14BD42E}" dt="2022-03-10T15:17:55.410" v="12" actId="20577"/>
        <pc:sldMkLst>
          <pc:docMk/>
          <pc:sldMk cId="3208786145" sldId="312"/>
        </pc:sldMkLst>
        <pc:spChg chg="mod">
          <ac:chgData name="Joseph  Witcombe" userId="S::joseph@purplebeard.co.uk::a2840d26-4401-46ce-837a-825901afe1b0" providerId="AD" clId="Web-{3FAB2A69-B332-7561-9110-E1B6D14BD42E}" dt="2022-03-10T15:17:55.410" v="12" actId="20577"/>
          <ac:spMkLst>
            <pc:docMk/>
            <pc:sldMk cId="3208786145" sldId="312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3FAB2A69-B332-7561-9110-E1B6D14BD42E}" dt="2022-03-10T15:16:57.969" v="1" actId="20577"/>
        <pc:sldMkLst>
          <pc:docMk/>
          <pc:sldMk cId="584389882" sldId="331"/>
        </pc:sldMkLst>
        <pc:spChg chg="mod">
          <ac:chgData name="Joseph  Witcombe" userId="S::joseph@purplebeard.co.uk::a2840d26-4401-46ce-837a-825901afe1b0" providerId="AD" clId="Web-{3FAB2A69-B332-7561-9110-E1B6D14BD42E}" dt="2022-03-10T15:16:57.969" v="1" actId="20577"/>
          <ac:spMkLst>
            <pc:docMk/>
            <pc:sldMk cId="584389882" sldId="331"/>
            <ac:spMk id="6" creationId="{EE1C1393-6558-4322-A1C5-F582FED6201F}"/>
          </ac:spMkLst>
        </pc:spChg>
      </pc:sldChg>
    </pc:docChg>
  </pc:docChgLst>
  <pc:docChgLst>
    <pc:chgData name="Joseph  Witcombe" userId="a2840d26-4401-46ce-837a-825901afe1b0" providerId="ADAL" clId="{C4424B7A-7A25-4D06-AD0F-F5BB98780ECA}"/>
    <pc:docChg chg="undo custSel addSld delSld modSld sldOrd">
      <pc:chgData name="Joseph  Witcombe" userId="a2840d26-4401-46ce-837a-825901afe1b0" providerId="ADAL" clId="{C4424B7A-7A25-4D06-AD0F-F5BB98780ECA}" dt="2021-12-30T21:07:05.936" v="2175" actId="20577"/>
      <pc:docMkLst>
        <pc:docMk/>
      </pc:docMkLst>
      <pc:sldChg chg="delSp mod">
        <pc:chgData name="Joseph  Witcombe" userId="a2840d26-4401-46ce-837a-825901afe1b0" providerId="ADAL" clId="{C4424B7A-7A25-4D06-AD0F-F5BB98780ECA}" dt="2021-12-30T21:01:07.572" v="2122" actId="478"/>
        <pc:sldMkLst>
          <pc:docMk/>
          <pc:sldMk cId="0" sldId="263"/>
        </pc:sldMkLst>
        <pc:spChg chg="del">
          <ac:chgData name="Joseph  Witcombe" userId="a2840d26-4401-46ce-837a-825901afe1b0" providerId="ADAL" clId="{C4424B7A-7A25-4D06-AD0F-F5BB98780ECA}" dt="2021-12-30T21:01:07.572" v="2122" actId="478"/>
          <ac:spMkLst>
            <pc:docMk/>
            <pc:sldMk cId="0" sldId="263"/>
            <ac:spMk id="103" creationId="{00000000-0000-0000-0000-000000000000}"/>
          </ac:spMkLst>
        </pc:spChg>
      </pc:sldChg>
      <pc:sldChg chg="delSp modSp mod modNotesTx">
        <pc:chgData name="Joseph  Witcombe" userId="a2840d26-4401-46ce-837a-825901afe1b0" providerId="ADAL" clId="{C4424B7A-7A25-4D06-AD0F-F5BB98780ECA}" dt="2021-12-30T21:01:14.880" v="2124" actId="478"/>
        <pc:sldMkLst>
          <pc:docMk/>
          <pc:sldMk cId="4142256669" sldId="289"/>
        </pc:sldMkLst>
        <pc:spChg chg="mod">
          <ac:chgData name="Joseph  Witcombe" userId="a2840d26-4401-46ce-837a-825901afe1b0" providerId="ADAL" clId="{C4424B7A-7A25-4D06-AD0F-F5BB98780ECA}" dt="2021-12-30T20:56:04.399" v="2073" actId="20577"/>
          <ac:spMkLst>
            <pc:docMk/>
            <pc:sldMk cId="4142256669" sldId="289"/>
            <ac:spMk id="4" creationId="{5F484A11-AFE2-4D9D-91EE-603F618ED9BC}"/>
          </ac:spMkLst>
        </pc:spChg>
        <pc:spChg chg="del mod">
          <ac:chgData name="Joseph  Witcombe" userId="a2840d26-4401-46ce-837a-825901afe1b0" providerId="ADAL" clId="{C4424B7A-7A25-4D06-AD0F-F5BB98780ECA}" dt="2021-12-30T21:01:14.880" v="2124" actId="478"/>
          <ac:spMkLst>
            <pc:docMk/>
            <pc:sldMk cId="4142256669" sldId="289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1:30.612" v="2126" actId="478"/>
        <pc:sldMkLst>
          <pc:docMk/>
          <pc:sldMk cId="3049571407" sldId="291"/>
        </pc:sldMkLst>
        <pc:spChg chg="mod">
          <ac:chgData name="Joseph  Witcombe" userId="a2840d26-4401-46ce-837a-825901afe1b0" providerId="ADAL" clId="{C4424B7A-7A25-4D06-AD0F-F5BB98780ECA}" dt="2021-12-30T20:55:12.507" v="2050" actId="20577"/>
          <ac:spMkLst>
            <pc:docMk/>
            <pc:sldMk cId="3049571407" sldId="291"/>
            <ac:spMk id="3" creationId="{4E5D8434-4F87-4F42-9A47-F33634D2F39C}"/>
          </ac:spMkLst>
        </pc:spChg>
        <pc:spChg chg="del">
          <ac:chgData name="Joseph  Witcombe" userId="a2840d26-4401-46ce-837a-825901afe1b0" providerId="ADAL" clId="{C4424B7A-7A25-4D06-AD0F-F5BB98780ECA}" dt="2021-12-30T21:01:30.612" v="2126" actId="478"/>
          <ac:spMkLst>
            <pc:docMk/>
            <pc:sldMk cId="3049571407" sldId="291"/>
            <ac:spMk id="103" creationId="{00000000-0000-0000-0000-000000000000}"/>
          </ac:spMkLst>
        </pc:spChg>
      </pc:sldChg>
      <pc:sldChg chg="addSp delSp modSp mod">
        <pc:chgData name="Joseph  Witcombe" userId="a2840d26-4401-46ce-837a-825901afe1b0" providerId="ADAL" clId="{C4424B7A-7A25-4D06-AD0F-F5BB98780ECA}" dt="2021-12-30T21:01:22.413" v="2125" actId="478"/>
        <pc:sldMkLst>
          <pc:docMk/>
          <pc:sldMk cId="275886308" sldId="292"/>
        </pc:sldMkLst>
        <pc:spChg chg="mod">
          <ac:chgData name="Joseph  Witcombe" userId="a2840d26-4401-46ce-837a-825901afe1b0" providerId="ADAL" clId="{C4424B7A-7A25-4D06-AD0F-F5BB98780ECA}" dt="2021-12-30T20:52:29.491" v="2009" actId="1076"/>
          <ac:spMkLst>
            <pc:docMk/>
            <pc:sldMk cId="275886308" sldId="292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0:54:22.719" v="2047" actId="20577"/>
          <ac:spMkLst>
            <pc:docMk/>
            <pc:sldMk cId="275886308" sldId="292"/>
            <ac:spMk id="3" creationId="{1E2D0A0A-9568-47AF-BA02-019FC2DF1833}"/>
          </ac:spMkLst>
        </pc:spChg>
        <pc:spChg chg="add mod">
          <ac:chgData name="Joseph  Witcombe" userId="a2840d26-4401-46ce-837a-825901afe1b0" providerId="ADAL" clId="{C4424B7A-7A25-4D06-AD0F-F5BB98780ECA}" dt="2021-12-30T20:55:22.656" v="2053" actId="20577"/>
          <ac:spMkLst>
            <pc:docMk/>
            <pc:sldMk cId="275886308" sldId="292"/>
            <ac:spMk id="8" creationId="{15C0F16B-F4D7-4C32-B701-22EDB2C756E4}"/>
          </ac:spMkLst>
        </pc:spChg>
        <pc:spChg chg="del">
          <ac:chgData name="Joseph  Witcombe" userId="a2840d26-4401-46ce-837a-825901afe1b0" providerId="ADAL" clId="{C4424B7A-7A25-4D06-AD0F-F5BB98780ECA}" dt="2021-12-30T21:01:22.413" v="2125" actId="478"/>
          <ac:spMkLst>
            <pc:docMk/>
            <pc:sldMk cId="275886308" sldId="292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2:36.223" v="2157" actId="20577"/>
        <pc:sldMkLst>
          <pc:docMk/>
          <pc:sldMk cId="3687360637" sldId="293"/>
        </pc:sldMkLst>
        <pc:spChg chg="mod">
          <ac:chgData name="Joseph  Witcombe" userId="a2840d26-4401-46ce-837a-825901afe1b0" providerId="ADAL" clId="{C4424B7A-7A25-4D06-AD0F-F5BB98780ECA}" dt="2021-12-30T21:02:23.103" v="2131" actId="1076"/>
          <ac:spMkLst>
            <pc:docMk/>
            <pc:sldMk cId="3687360637" sldId="293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1:02:36.223" v="2157" actId="20577"/>
          <ac:spMkLst>
            <pc:docMk/>
            <pc:sldMk cId="3687360637" sldId="293"/>
            <ac:spMk id="4" creationId="{5F484A11-AFE2-4D9D-91EE-603F618ED9BC}"/>
          </ac:spMkLst>
        </pc:spChg>
        <pc:spChg chg="del">
          <ac:chgData name="Joseph  Witcombe" userId="a2840d26-4401-46ce-837a-825901afe1b0" providerId="ADAL" clId="{C4424B7A-7A25-4D06-AD0F-F5BB98780ECA}" dt="2021-12-30T21:02:10.190" v="2130" actId="478"/>
          <ac:spMkLst>
            <pc:docMk/>
            <pc:sldMk cId="3687360637" sldId="293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5:39.966" v="2172" actId="20577"/>
        <pc:sldMkLst>
          <pc:docMk/>
          <pc:sldMk cId="1207423451" sldId="294"/>
        </pc:sldMkLst>
        <pc:spChg chg="mod">
          <ac:chgData name="Joseph  Witcombe" userId="a2840d26-4401-46ce-837a-825901afe1b0" providerId="ADAL" clId="{C4424B7A-7A25-4D06-AD0F-F5BB98780ECA}" dt="2021-12-30T21:00:37.225" v="2118" actId="13926"/>
          <ac:spMkLst>
            <pc:docMk/>
            <pc:sldMk cId="1207423451" sldId="294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1:05:39.966" v="2172" actId="20577"/>
          <ac:spMkLst>
            <pc:docMk/>
            <pc:sldMk cId="1207423451" sldId="294"/>
            <ac:spMk id="4" creationId="{5F484A11-AFE2-4D9D-91EE-603F618ED9BC}"/>
          </ac:spMkLst>
        </pc:spChg>
        <pc:spChg chg="del">
          <ac:chgData name="Joseph  Witcombe" userId="a2840d26-4401-46ce-837a-825901afe1b0" providerId="ADAL" clId="{C4424B7A-7A25-4D06-AD0F-F5BB98780ECA}" dt="2021-12-30T21:00:45.552" v="2119" actId="478"/>
          <ac:spMkLst>
            <pc:docMk/>
            <pc:sldMk cId="1207423451" sldId="294"/>
            <ac:spMk id="103" creationId="{00000000-0000-0000-0000-000000000000}"/>
          </ac:spMkLst>
        </pc:spChg>
      </pc:sldChg>
      <pc:sldChg chg="delSp modSp mod">
        <pc:chgData name="Joseph  Witcombe" userId="a2840d26-4401-46ce-837a-825901afe1b0" providerId="ADAL" clId="{C4424B7A-7A25-4D06-AD0F-F5BB98780ECA}" dt="2021-12-30T21:00:54.762" v="2120" actId="478"/>
        <pc:sldMkLst>
          <pc:docMk/>
          <pc:sldMk cId="765748334" sldId="295"/>
        </pc:sldMkLst>
        <pc:spChg chg="mod">
          <ac:chgData name="Joseph  Witcombe" userId="a2840d26-4401-46ce-837a-825901afe1b0" providerId="ADAL" clId="{C4424B7A-7A25-4D06-AD0F-F5BB98780ECA}" dt="2021-12-30T21:00:21.467" v="2117" actId="13926"/>
          <ac:spMkLst>
            <pc:docMk/>
            <pc:sldMk cId="765748334" sldId="295"/>
            <ac:spMk id="2" creationId="{E3E9F866-B9A3-469E-AE33-EB840B39AC9A}"/>
          </ac:spMkLst>
        </pc:spChg>
        <pc:spChg chg="del">
          <ac:chgData name="Joseph  Witcombe" userId="a2840d26-4401-46ce-837a-825901afe1b0" providerId="ADAL" clId="{C4424B7A-7A25-4D06-AD0F-F5BB98780ECA}" dt="2021-12-30T21:00:54.762" v="2120" actId="478"/>
          <ac:spMkLst>
            <pc:docMk/>
            <pc:sldMk cId="765748334" sldId="295"/>
            <ac:spMk id="103" creationId="{00000000-0000-0000-0000-000000000000}"/>
          </ac:spMkLst>
        </pc:spChg>
      </pc:sldChg>
      <pc:sldChg chg="addSp delSp modSp mod">
        <pc:chgData name="Joseph  Witcombe" userId="a2840d26-4401-46ce-837a-825901afe1b0" providerId="ADAL" clId="{C4424B7A-7A25-4D06-AD0F-F5BB98780ECA}" dt="2021-12-30T21:06:08.767" v="2173"/>
        <pc:sldMkLst>
          <pc:docMk/>
          <pc:sldMk cId="3448724903" sldId="296"/>
        </pc:sldMkLst>
        <pc:spChg chg="mod">
          <ac:chgData name="Joseph  Witcombe" userId="a2840d26-4401-46ce-837a-825901afe1b0" providerId="ADAL" clId="{C4424B7A-7A25-4D06-AD0F-F5BB98780ECA}" dt="2021-12-30T21:00:10.336" v="2116" actId="13926"/>
          <ac:spMkLst>
            <pc:docMk/>
            <pc:sldMk cId="3448724903" sldId="296"/>
            <ac:spMk id="2" creationId="{E3E9F866-B9A3-469E-AE33-EB840B39AC9A}"/>
          </ac:spMkLst>
        </pc:spChg>
        <pc:spChg chg="mod">
          <ac:chgData name="Joseph  Witcombe" userId="a2840d26-4401-46ce-837a-825901afe1b0" providerId="ADAL" clId="{C4424B7A-7A25-4D06-AD0F-F5BB98780ECA}" dt="2021-12-30T20:56:37.150" v="2076" actId="1076"/>
          <ac:spMkLst>
            <pc:docMk/>
            <pc:sldMk cId="3448724903" sldId="296"/>
            <ac:spMk id="3" creationId="{1E2D0A0A-9568-47AF-BA02-019FC2DF1833}"/>
          </ac:spMkLst>
        </pc:spChg>
        <pc:spChg chg="mod">
          <ac:chgData name="Joseph  Witcombe" userId="a2840d26-4401-46ce-837a-825901afe1b0" providerId="ADAL" clId="{C4424B7A-7A25-4D06-AD0F-F5BB98780ECA}" dt="2021-12-30T20:56:37.150" v="2076" actId="1076"/>
          <ac:spMkLst>
            <pc:docMk/>
            <pc:sldMk cId="3448724903" sldId="296"/>
            <ac:spMk id="4" creationId="{5F484A11-AFE2-4D9D-91EE-603F618ED9BC}"/>
          </ac:spMkLst>
        </pc:spChg>
        <pc:spChg chg="add mod">
          <ac:chgData name="Joseph  Witcombe" userId="a2840d26-4401-46ce-837a-825901afe1b0" providerId="ADAL" clId="{C4424B7A-7A25-4D06-AD0F-F5BB98780ECA}" dt="2021-12-30T21:06:08.767" v="2173"/>
          <ac:spMkLst>
            <pc:docMk/>
            <pc:sldMk cId="3448724903" sldId="296"/>
            <ac:spMk id="8" creationId="{AEA17003-E202-4AF9-B390-400E11FDE711}"/>
          </ac:spMkLst>
        </pc:spChg>
        <pc:spChg chg="del">
          <ac:chgData name="Joseph  Witcombe" userId="a2840d26-4401-46ce-837a-825901afe1b0" providerId="ADAL" clId="{C4424B7A-7A25-4D06-AD0F-F5BB98780ECA}" dt="2021-12-30T21:00:59.294" v="2121" actId="478"/>
          <ac:spMkLst>
            <pc:docMk/>
            <pc:sldMk cId="3448724903" sldId="296"/>
            <ac:spMk id="103" creationId="{00000000-0000-0000-0000-000000000000}"/>
          </ac:spMkLst>
        </pc:spChg>
      </pc:sldChg>
      <pc:sldChg chg="del">
        <pc:chgData name="Joseph  Witcombe" userId="a2840d26-4401-46ce-837a-825901afe1b0" providerId="ADAL" clId="{C4424B7A-7A25-4D06-AD0F-F5BB98780ECA}" dt="2021-12-28T02:27:04.515" v="0" actId="2696"/>
        <pc:sldMkLst>
          <pc:docMk/>
          <pc:sldMk cId="3433474900" sldId="297"/>
        </pc:sldMkLst>
      </pc:sldChg>
      <pc:sldChg chg="delSp modSp add mod modNotesTx">
        <pc:chgData name="Joseph  Witcombe" userId="a2840d26-4401-46ce-837a-825901afe1b0" providerId="ADAL" clId="{C4424B7A-7A25-4D06-AD0F-F5BB98780ECA}" dt="2021-12-30T20:58:31.340" v="2096" actId="20577"/>
        <pc:sldMkLst>
          <pc:docMk/>
          <pc:sldMk cId="3588611987" sldId="297"/>
        </pc:sldMkLst>
        <pc:spChg chg="mod">
          <ac:chgData name="Joseph  Witcombe" userId="a2840d26-4401-46ce-837a-825901afe1b0" providerId="ADAL" clId="{C4424B7A-7A25-4D06-AD0F-F5BB98780ECA}" dt="2021-12-28T02:28:06.629" v="31" actId="14100"/>
          <ac:spMkLst>
            <pc:docMk/>
            <pc:sldMk cId="3588611987" sldId="297"/>
            <ac:spMk id="2" creationId="{E3E9F866-B9A3-469E-AE33-EB840B39AC9A}"/>
          </ac:spMkLst>
        </pc:spChg>
        <pc:spChg chg="del mod">
          <ac:chgData name="Joseph  Witcombe" userId="a2840d26-4401-46ce-837a-825901afe1b0" providerId="ADAL" clId="{C4424B7A-7A25-4D06-AD0F-F5BB98780ECA}" dt="2021-12-28T02:27:25.250" v="3" actId="478"/>
          <ac:spMkLst>
            <pc:docMk/>
            <pc:sldMk cId="3588611987" sldId="297"/>
            <ac:spMk id="3" creationId="{4E5D8434-4F87-4F42-9A47-F33634D2F39C}"/>
          </ac:spMkLst>
        </pc:spChg>
      </pc:sldChg>
      <pc:sldChg chg="modNotesTx">
        <pc:chgData name="Joseph  Witcombe" userId="a2840d26-4401-46ce-837a-825901afe1b0" providerId="ADAL" clId="{C4424B7A-7A25-4D06-AD0F-F5BB98780ECA}" dt="2021-12-30T21:07:05.936" v="2175" actId="20577"/>
        <pc:sldMkLst>
          <pc:docMk/>
          <pc:sldMk cId="2950127719" sldId="299"/>
        </pc:sldMkLst>
      </pc:sldChg>
      <pc:sldChg chg="addSp delSp modSp add mod ord modNotesTx">
        <pc:chgData name="Joseph  Witcombe" userId="a2840d26-4401-46ce-837a-825901afe1b0" providerId="ADAL" clId="{C4424B7A-7A25-4D06-AD0F-F5BB98780ECA}" dt="2021-12-28T15:09:30.636" v="1111"/>
        <pc:sldMkLst>
          <pc:docMk/>
          <pc:sldMk cId="4288971334" sldId="300"/>
        </pc:sldMkLst>
        <pc:spChg chg="mod">
          <ac:chgData name="Joseph  Witcombe" userId="a2840d26-4401-46ce-837a-825901afe1b0" providerId="ADAL" clId="{C4424B7A-7A25-4D06-AD0F-F5BB98780ECA}" dt="2021-12-28T15:09:16.252" v="1106" actId="20577"/>
          <ac:spMkLst>
            <pc:docMk/>
            <pc:sldMk cId="4288971334" sldId="300"/>
            <ac:spMk id="2" creationId="{E3E9F866-B9A3-469E-AE33-EB840B39AC9A}"/>
          </ac:spMkLst>
        </pc:spChg>
        <pc:spChg chg="del mod">
          <ac:chgData name="Joseph  Witcombe" userId="a2840d26-4401-46ce-837a-825901afe1b0" providerId="ADAL" clId="{C4424B7A-7A25-4D06-AD0F-F5BB98780ECA}" dt="2021-12-28T15:09:02.113" v="1091" actId="478"/>
          <ac:spMkLst>
            <pc:docMk/>
            <pc:sldMk cId="4288971334" sldId="300"/>
            <ac:spMk id="3" creationId="{4E5D8434-4F87-4F42-9A47-F33634D2F39C}"/>
          </ac:spMkLst>
        </pc:spChg>
        <pc:picChg chg="add mod">
          <ac:chgData name="Joseph  Witcombe" userId="a2840d26-4401-46ce-837a-825901afe1b0" providerId="ADAL" clId="{C4424B7A-7A25-4D06-AD0F-F5BB98780ECA}" dt="2021-12-28T15:09:19.723" v="1107" actId="1076"/>
          <ac:picMkLst>
            <pc:docMk/>
            <pc:sldMk cId="4288971334" sldId="300"/>
            <ac:picMk id="1026" creationId="{85249794-57B9-4D64-A9C7-6AAF9FEB46E1}"/>
          </ac:picMkLst>
        </pc:picChg>
      </pc:sldChg>
      <pc:sldChg chg="delSp modSp mod">
        <pc:chgData name="Joseph  Witcombe" userId="a2840d26-4401-46ce-837a-825901afe1b0" providerId="ADAL" clId="{C4424B7A-7A25-4D06-AD0F-F5BB98780ECA}" dt="2021-12-30T21:01:55.797" v="2129" actId="1076"/>
        <pc:sldMkLst>
          <pc:docMk/>
          <pc:sldMk cId="1302601540" sldId="301"/>
        </pc:sldMkLst>
        <pc:spChg chg="mod">
          <ac:chgData name="Joseph  Witcombe" userId="a2840d26-4401-46ce-837a-825901afe1b0" providerId="ADAL" clId="{C4424B7A-7A25-4D06-AD0F-F5BB98780ECA}" dt="2021-12-30T21:01:55.797" v="2129" actId="1076"/>
          <ac:spMkLst>
            <pc:docMk/>
            <pc:sldMk cId="1302601540" sldId="301"/>
            <ac:spMk id="2" creationId="{E3E9F866-B9A3-469E-AE33-EB840B39AC9A}"/>
          </ac:spMkLst>
        </pc:spChg>
        <pc:spChg chg="del">
          <ac:chgData name="Joseph  Witcombe" userId="a2840d26-4401-46ce-837a-825901afe1b0" providerId="ADAL" clId="{C4424B7A-7A25-4D06-AD0F-F5BB98780ECA}" dt="2021-12-30T21:01:46.794" v="2127" actId="478"/>
          <ac:spMkLst>
            <pc:docMk/>
            <pc:sldMk cId="1302601540" sldId="301"/>
            <ac:spMk id="103" creationId="{00000000-0000-0000-0000-000000000000}"/>
          </ac:spMkLst>
        </pc:spChg>
        <pc:picChg chg="mod">
          <ac:chgData name="Joseph  Witcombe" userId="a2840d26-4401-46ce-837a-825901afe1b0" providerId="ADAL" clId="{C4424B7A-7A25-4D06-AD0F-F5BB98780ECA}" dt="2021-12-30T21:01:50.692" v="2128" actId="14100"/>
          <ac:picMkLst>
            <pc:docMk/>
            <pc:sldMk cId="1302601540" sldId="301"/>
            <ac:picMk id="3" creationId="{0641C2BC-DC40-4BA9-B40D-ECDD7BD4BEFA}"/>
          </ac:picMkLst>
        </pc:picChg>
      </pc:sldChg>
      <pc:sldChg chg="modSp mod">
        <pc:chgData name="Joseph  Witcombe" userId="a2840d26-4401-46ce-837a-825901afe1b0" providerId="ADAL" clId="{C4424B7A-7A25-4D06-AD0F-F5BB98780ECA}" dt="2021-12-30T20:59:05.836" v="2115" actId="20577"/>
        <pc:sldMkLst>
          <pc:docMk/>
          <pc:sldMk cId="1585759149" sldId="304"/>
        </pc:sldMkLst>
        <pc:spChg chg="mod">
          <ac:chgData name="Joseph  Witcombe" userId="a2840d26-4401-46ce-837a-825901afe1b0" providerId="ADAL" clId="{C4424B7A-7A25-4D06-AD0F-F5BB98780ECA}" dt="2021-12-30T20:59:05.836" v="2115" actId="20577"/>
          <ac:spMkLst>
            <pc:docMk/>
            <pc:sldMk cId="1585759149" sldId="304"/>
            <ac:spMk id="2" creationId="{E3E9F866-B9A3-469E-AE33-EB840B39AC9A}"/>
          </ac:spMkLst>
        </pc:spChg>
      </pc:sldChg>
      <pc:sldChg chg="addSp delSp modSp mod">
        <pc:chgData name="Joseph  Witcombe" userId="a2840d26-4401-46ce-837a-825901afe1b0" providerId="ADAL" clId="{C4424B7A-7A25-4D06-AD0F-F5BB98780ECA}" dt="2021-12-30T20:17:31.561" v="1267" actId="1076"/>
        <pc:sldMkLst>
          <pc:docMk/>
          <pc:sldMk cId="1617218094" sldId="305"/>
        </pc:sldMkLst>
        <pc:spChg chg="del">
          <ac:chgData name="Joseph  Witcombe" userId="a2840d26-4401-46ce-837a-825901afe1b0" providerId="ADAL" clId="{C4424B7A-7A25-4D06-AD0F-F5BB98780ECA}" dt="2021-12-30T20:03:30.748" v="1126" actId="478"/>
          <ac:spMkLst>
            <pc:docMk/>
            <pc:sldMk cId="1617218094" sldId="305"/>
            <ac:spMk id="4" creationId="{5655A4CF-D20C-46C5-86A6-A96C30474B04}"/>
          </ac:spMkLst>
        </pc:spChg>
        <pc:spChg chg="del">
          <ac:chgData name="Joseph  Witcombe" userId="a2840d26-4401-46ce-837a-825901afe1b0" providerId="ADAL" clId="{C4424B7A-7A25-4D06-AD0F-F5BB98780ECA}" dt="2021-12-30T20:03:30.748" v="1126" actId="478"/>
          <ac:spMkLst>
            <pc:docMk/>
            <pc:sldMk cId="1617218094" sldId="305"/>
            <ac:spMk id="5" creationId="{22672722-4C12-496A-9CC3-E62E3515BE06}"/>
          </ac:spMkLst>
        </pc:spChg>
        <pc:spChg chg="add mod">
          <ac:chgData name="Joseph  Witcombe" userId="a2840d26-4401-46ce-837a-825901afe1b0" providerId="ADAL" clId="{C4424B7A-7A25-4D06-AD0F-F5BB98780ECA}" dt="2021-12-30T20:14:25.914" v="1246" actId="1076"/>
          <ac:spMkLst>
            <pc:docMk/>
            <pc:sldMk cId="1617218094" sldId="305"/>
            <ac:spMk id="8" creationId="{9364BDD6-3BFC-4BC1-A7A9-2556D5E5CC78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9" creationId="{575E323D-29C2-4174-971D-B7E87A5AE437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0" creationId="{0C0D4C58-ABE3-4A5E-9897-F29D766991D3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3" creationId="{6D3EB2FD-3065-4705-8ED2-DB6FBE3CC3FF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4" creationId="{4C6FAA30-8EC1-4FF6-B096-34F2B99391A9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5" creationId="{DEB9FF42-17B9-482B-A43B-5269281BB65C}"/>
          </ac:spMkLst>
        </pc:spChg>
        <pc:spChg chg="del">
          <ac:chgData name="Joseph  Witcombe" userId="a2840d26-4401-46ce-837a-825901afe1b0" providerId="ADAL" clId="{C4424B7A-7A25-4D06-AD0F-F5BB98780ECA}" dt="2021-12-30T20:03:25.368" v="1125" actId="478"/>
          <ac:spMkLst>
            <pc:docMk/>
            <pc:sldMk cId="1617218094" sldId="305"/>
            <ac:spMk id="16" creationId="{0684D386-D198-44C5-A9E0-690D2CEF6165}"/>
          </ac:spMkLst>
        </pc:spChg>
        <pc:spChg chg="mod">
          <ac:chgData name="Joseph  Witcombe" userId="a2840d26-4401-46ce-837a-825901afe1b0" providerId="ADAL" clId="{C4424B7A-7A25-4D06-AD0F-F5BB98780ECA}" dt="2021-12-30T20:07:42.248" v="1209" actId="1076"/>
          <ac:spMkLst>
            <pc:docMk/>
            <pc:sldMk cId="1617218094" sldId="305"/>
            <ac:spMk id="17" creationId="{735D2D6A-C558-43AB-BD1F-C9F6D73E93C9}"/>
          </ac:spMkLst>
        </pc:spChg>
        <pc:spChg chg="mod">
          <ac:chgData name="Joseph  Witcombe" userId="a2840d26-4401-46ce-837a-825901afe1b0" providerId="ADAL" clId="{C4424B7A-7A25-4D06-AD0F-F5BB98780ECA}" dt="2021-12-30T20:07:50.208" v="1210" actId="1076"/>
          <ac:spMkLst>
            <pc:docMk/>
            <pc:sldMk cId="1617218094" sldId="305"/>
            <ac:spMk id="18" creationId="{34B4F2BD-6FAA-4F3A-9CF3-C0E90FB9CCAB}"/>
          </ac:spMkLst>
        </pc:spChg>
        <pc:spChg chg="mod">
          <ac:chgData name="Joseph  Witcombe" userId="a2840d26-4401-46ce-837a-825901afe1b0" providerId="ADAL" clId="{C4424B7A-7A25-4D06-AD0F-F5BB98780ECA}" dt="2021-12-30T20:08:55.372" v="1215" actId="207"/>
          <ac:spMkLst>
            <pc:docMk/>
            <pc:sldMk cId="1617218094" sldId="305"/>
            <ac:spMk id="20" creationId="{0A7A9BD4-1E8C-4FA7-9A28-20FFDD78A7B3}"/>
          </ac:spMkLst>
        </pc:spChg>
        <pc:spChg chg="mod">
          <ac:chgData name="Joseph  Witcombe" userId="a2840d26-4401-46ce-837a-825901afe1b0" providerId="ADAL" clId="{C4424B7A-7A25-4D06-AD0F-F5BB98780ECA}" dt="2021-12-30T20:08:55.372" v="1215" actId="207"/>
          <ac:spMkLst>
            <pc:docMk/>
            <pc:sldMk cId="1617218094" sldId="305"/>
            <ac:spMk id="21" creationId="{A99B9C71-5BB3-430F-9A0F-E2F62686A415}"/>
          </ac:spMkLst>
        </pc:spChg>
        <pc:spChg chg="mod topLvl">
          <ac:chgData name="Joseph  Witcombe" userId="a2840d26-4401-46ce-837a-825901afe1b0" providerId="ADAL" clId="{C4424B7A-7A25-4D06-AD0F-F5BB98780ECA}" dt="2021-12-30T20:16:58.330" v="1259" actId="1076"/>
          <ac:spMkLst>
            <pc:docMk/>
            <pc:sldMk cId="1617218094" sldId="305"/>
            <ac:spMk id="23" creationId="{5DC8E4E7-163E-48D7-A599-97373678AFBF}"/>
          </ac:spMkLst>
        </pc:spChg>
        <pc:spChg chg="mod topLvl">
          <ac:chgData name="Joseph  Witcombe" userId="a2840d26-4401-46ce-837a-825901afe1b0" providerId="ADAL" clId="{C4424B7A-7A25-4D06-AD0F-F5BB98780ECA}" dt="2021-12-30T20:12:06.004" v="1226" actId="1076"/>
          <ac:spMkLst>
            <pc:docMk/>
            <pc:sldMk cId="1617218094" sldId="305"/>
            <ac:spMk id="24" creationId="{BE3E424C-F81A-46C0-A80E-8FCAABD21AD7}"/>
          </ac:spMkLst>
        </pc:spChg>
        <pc:spChg chg="mod topLvl">
          <ac:chgData name="Joseph  Witcombe" userId="a2840d26-4401-46ce-837a-825901afe1b0" providerId="ADAL" clId="{C4424B7A-7A25-4D06-AD0F-F5BB98780ECA}" dt="2021-12-30T20:16:58.330" v="1259" actId="1076"/>
          <ac:spMkLst>
            <pc:docMk/>
            <pc:sldMk cId="1617218094" sldId="305"/>
            <ac:spMk id="26" creationId="{40448FED-7C13-4728-9C1A-BFBB2E36AB2E}"/>
          </ac:spMkLst>
        </pc:spChg>
        <pc:spChg chg="mod topLvl">
          <ac:chgData name="Joseph  Witcombe" userId="a2840d26-4401-46ce-837a-825901afe1b0" providerId="ADAL" clId="{C4424B7A-7A25-4D06-AD0F-F5BB98780ECA}" dt="2021-12-30T20:12:06.004" v="1226" actId="1076"/>
          <ac:spMkLst>
            <pc:docMk/>
            <pc:sldMk cId="1617218094" sldId="305"/>
            <ac:spMk id="27" creationId="{6D1E3AC3-90B9-4B4C-8CB1-AC1C0455D579}"/>
          </ac:spMkLst>
        </pc:spChg>
        <pc:spChg chg="mod">
          <ac:chgData name="Joseph  Witcombe" userId="a2840d26-4401-46ce-837a-825901afe1b0" providerId="ADAL" clId="{C4424B7A-7A25-4D06-AD0F-F5BB98780ECA}" dt="2021-12-30T20:09:51.347" v="1218" actId="207"/>
          <ac:spMkLst>
            <pc:docMk/>
            <pc:sldMk cId="1617218094" sldId="305"/>
            <ac:spMk id="29" creationId="{AEA788D5-19CC-46BB-B890-526643AB4B7B}"/>
          </ac:spMkLst>
        </pc:spChg>
        <pc:spChg chg="mod">
          <ac:chgData name="Joseph  Witcombe" userId="a2840d26-4401-46ce-837a-825901afe1b0" providerId="ADAL" clId="{C4424B7A-7A25-4D06-AD0F-F5BB98780ECA}" dt="2021-12-30T20:09:51.347" v="1218" actId="207"/>
          <ac:spMkLst>
            <pc:docMk/>
            <pc:sldMk cId="1617218094" sldId="305"/>
            <ac:spMk id="30" creationId="{68496CE9-7332-47B2-80B0-737E13C0EE45}"/>
          </ac:spMkLst>
        </pc:spChg>
        <pc:spChg chg="add mod">
          <ac:chgData name="Joseph  Witcombe" userId="a2840d26-4401-46ce-837a-825901afe1b0" providerId="ADAL" clId="{C4424B7A-7A25-4D06-AD0F-F5BB98780ECA}" dt="2021-12-30T20:14:38.328" v="1255" actId="20577"/>
          <ac:spMkLst>
            <pc:docMk/>
            <pc:sldMk cId="1617218094" sldId="305"/>
            <ac:spMk id="32" creationId="{6F54854E-1E3B-43BD-9C70-39CC6C9C5CE1}"/>
          </ac:spMkLst>
        </pc:spChg>
        <pc:spChg chg="del">
          <ac:chgData name="Joseph  Witcombe" userId="a2840d26-4401-46ce-837a-825901afe1b0" providerId="ADAL" clId="{C4424B7A-7A25-4D06-AD0F-F5BB98780ECA}" dt="2021-12-30T20:02:54.446" v="1123" actId="478"/>
          <ac:spMkLst>
            <pc:docMk/>
            <pc:sldMk cId="1617218094" sldId="305"/>
            <ac:spMk id="103" creationId="{00000000-0000-0000-0000-000000000000}"/>
          </ac:spMkLst>
        </pc:spChg>
        <pc:grpChg chg="add mod">
          <ac:chgData name="Joseph  Witcombe" userId="a2840d26-4401-46ce-837a-825901afe1b0" providerId="ADAL" clId="{C4424B7A-7A25-4D06-AD0F-F5BB98780ECA}" dt="2021-12-30T20:17:31.561" v="1267" actId="1076"/>
          <ac:grpSpMkLst>
            <pc:docMk/>
            <pc:sldMk cId="1617218094" sldId="305"/>
            <ac:grpSpMk id="3" creationId="{82E57ACE-3E52-4B1F-AFAC-6F2C64AD9173}"/>
          </ac:grpSpMkLst>
        </pc:grpChg>
        <pc:grpChg chg="add mod">
          <ac:chgData name="Joseph  Witcombe" userId="a2840d26-4401-46ce-837a-825901afe1b0" providerId="ADAL" clId="{C4424B7A-7A25-4D06-AD0F-F5BB98780ECA}" dt="2021-12-30T20:16:58.330" v="1259" actId="1076"/>
          <ac:grpSpMkLst>
            <pc:docMk/>
            <pc:sldMk cId="1617218094" sldId="305"/>
            <ac:grpSpMk id="19" creationId="{4A4C7066-9B57-4FC2-A3D5-CD315D5A4D7E}"/>
          </ac:grpSpMkLst>
        </pc:grpChg>
        <pc:grpChg chg="add del mod">
          <ac:chgData name="Joseph  Witcombe" userId="a2840d26-4401-46ce-837a-825901afe1b0" providerId="ADAL" clId="{C4424B7A-7A25-4D06-AD0F-F5BB98780ECA}" dt="2021-12-30T20:04:42.200" v="1168" actId="165"/>
          <ac:grpSpMkLst>
            <pc:docMk/>
            <pc:sldMk cId="1617218094" sldId="305"/>
            <ac:grpSpMk id="22" creationId="{BBEB50B8-1883-4CF3-8F95-08DF919F75B2}"/>
          </ac:grpSpMkLst>
        </pc:grpChg>
        <pc:grpChg chg="add del mod">
          <ac:chgData name="Joseph  Witcombe" userId="a2840d26-4401-46ce-837a-825901afe1b0" providerId="ADAL" clId="{C4424B7A-7A25-4D06-AD0F-F5BB98780ECA}" dt="2021-12-30T20:10:17.960" v="1221" actId="165"/>
          <ac:grpSpMkLst>
            <pc:docMk/>
            <pc:sldMk cId="1617218094" sldId="305"/>
            <ac:grpSpMk id="25" creationId="{2E7327E4-B678-4442-8401-D8E5A0E2FE13}"/>
          </ac:grpSpMkLst>
        </pc:grpChg>
        <pc:grpChg chg="add mod">
          <ac:chgData name="Joseph  Witcombe" userId="a2840d26-4401-46ce-837a-825901afe1b0" providerId="ADAL" clId="{C4424B7A-7A25-4D06-AD0F-F5BB98780ECA}" dt="2021-12-30T20:17:20.304" v="1266" actId="1076"/>
          <ac:grpSpMkLst>
            <pc:docMk/>
            <pc:sldMk cId="1617218094" sldId="305"/>
            <ac:grpSpMk id="28" creationId="{B19F215D-F583-4645-BBB4-4F7A9FA1B7EE}"/>
          </ac:grpSpMkLst>
        </pc:grpChg>
        <pc:cxnChg chg="add mod">
          <ac:chgData name="Joseph  Witcombe" userId="a2840d26-4401-46ce-837a-825901afe1b0" providerId="ADAL" clId="{C4424B7A-7A25-4D06-AD0F-F5BB98780ECA}" dt="2021-12-30T20:16:14.082" v="1257" actId="14861"/>
          <ac:cxnSpMkLst>
            <pc:docMk/>
            <pc:sldMk cId="1617218094" sldId="305"/>
            <ac:cxnSpMk id="7" creationId="{A3CFEF18-63F7-420F-8E48-5BE4F50EA845}"/>
          </ac:cxnSpMkLst>
        </pc:cxnChg>
      </pc:sldChg>
      <pc:sldChg chg="addSp delSp modSp add mod modNotesTx">
        <pc:chgData name="Joseph  Witcombe" userId="a2840d26-4401-46ce-837a-825901afe1b0" providerId="ADAL" clId="{C4424B7A-7A25-4D06-AD0F-F5BB98780ECA}" dt="2021-12-30T20:49:50.369" v="1935" actId="1076"/>
        <pc:sldMkLst>
          <pc:docMk/>
          <pc:sldMk cId="3844503272" sldId="306"/>
        </pc:sldMkLst>
        <pc:spChg chg="mod">
          <ac:chgData name="Joseph  Witcombe" userId="a2840d26-4401-46ce-837a-825901afe1b0" providerId="ADAL" clId="{C4424B7A-7A25-4D06-AD0F-F5BB98780ECA}" dt="2021-12-30T20:49:45.312" v="1934" actId="1076"/>
          <ac:spMkLst>
            <pc:docMk/>
            <pc:sldMk cId="3844503272" sldId="306"/>
            <ac:spMk id="2" creationId="{E3E9F866-B9A3-469E-AE33-EB840B39AC9A}"/>
          </ac:spMkLst>
        </pc:spChg>
        <pc:spChg chg="add del">
          <ac:chgData name="Joseph  Witcombe" userId="a2840d26-4401-46ce-837a-825901afe1b0" providerId="ADAL" clId="{C4424B7A-7A25-4D06-AD0F-F5BB98780ECA}" dt="2021-12-30T20:22:56.748" v="1290" actId="478"/>
          <ac:spMkLst>
            <pc:docMk/>
            <pc:sldMk cId="3844503272" sldId="306"/>
            <ac:spMk id="4" creationId="{EE481AD5-2933-4B5C-AD49-7DA174A152B5}"/>
          </ac:spMkLst>
        </pc:spChg>
        <pc:spChg chg="add mod">
          <ac:chgData name="Joseph  Witcombe" userId="a2840d26-4401-46ce-837a-825901afe1b0" providerId="ADAL" clId="{C4424B7A-7A25-4D06-AD0F-F5BB98780ECA}" dt="2021-12-30T20:49:36.865" v="1933" actId="1076"/>
          <ac:spMkLst>
            <pc:docMk/>
            <pc:sldMk cId="3844503272" sldId="306"/>
            <ac:spMk id="6" creationId="{0891F82D-B04B-438B-BB5B-7A377E677798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8" creationId="{9364BDD6-3BFC-4BC1-A7A9-2556D5E5CC78}"/>
          </ac:spMkLst>
        </pc:spChg>
        <pc:spChg chg="add del mod">
          <ac:chgData name="Joseph  Witcombe" userId="a2840d26-4401-46ce-837a-825901afe1b0" providerId="ADAL" clId="{C4424B7A-7A25-4D06-AD0F-F5BB98780ECA}" dt="2021-12-30T20:44:14.063" v="1828" actId="478"/>
          <ac:spMkLst>
            <pc:docMk/>
            <pc:sldMk cId="3844503272" sldId="306"/>
            <ac:spMk id="10" creationId="{3B9906FE-6DF4-4B27-8622-C94E3B257335}"/>
          </ac:spMkLst>
        </pc:spChg>
        <pc:spChg chg="add del mod">
          <ac:chgData name="Joseph  Witcombe" userId="a2840d26-4401-46ce-837a-825901afe1b0" providerId="ADAL" clId="{C4424B7A-7A25-4D06-AD0F-F5BB98780ECA}" dt="2021-12-30T20:30:45.334" v="1611" actId="478"/>
          <ac:spMkLst>
            <pc:docMk/>
            <pc:sldMk cId="3844503272" sldId="306"/>
            <ac:spMk id="22" creationId="{A4C162F4-B7C4-4433-9CFB-1C7DDB3FCE21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3" creationId="{5DC8E4E7-163E-48D7-A599-97373678AFBF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4" creationId="{BE3E424C-F81A-46C0-A80E-8FCAABD21AD7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6" creationId="{40448FED-7C13-4728-9C1A-BFBB2E36AB2E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27" creationId="{6D1E3AC3-90B9-4B4C-8CB1-AC1C0455D579}"/>
          </ac:spMkLst>
        </pc:spChg>
        <pc:spChg chg="del">
          <ac:chgData name="Joseph  Witcombe" userId="a2840d26-4401-46ce-837a-825901afe1b0" providerId="ADAL" clId="{C4424B7A-7A25-4D06-AD0F-F5BB98780ECA}" dt="2021-12-30T20:20:00.218" v="1269" actId="478"/>
          <ac:spMkLst>
            <pc:docMk/>
            <pc:sldMk cId="3844503272" sldId="306"/>
            <ac:spMk id="32" creationId="{6F54854E-1E3B-43BD-9C70-39CC6C9C5CE1}"/>
          </ac:spMkLst>
        </pc:spChg>
        <pc:spChg chg="del mod">
          <ac:chgData name="Joseph  Witcombe" userId="a2840d26-4401-46ce-837a-825901afe1b0" providerId="ADAL" clId="{C4424B7A-7A25-4D06-AD0F-F5BB98780ECA}" dt="2021-12-30T20:44:06.320" v="1826" actId="478"/>
          <ac:spMkLst>
            <pc:docMk/>
            <pc:sldMk cId="3844503272" sldId="306"/>
            <ac:spMk id="105" creationId="{00000000-0000-0000-0000-000000000000}"/>
          </ac:spMkLst>
        </pc:spChg>
        <pc:grpChg chg="del">
          <ac:chgData name="Joseph  Witcombe" userId="a2840d26-4401-46ce-837a-825901afe1b0" providerId="ADAL" clId="{C4424B7A-7A25-4D06-AD0F-F5BB98780ECA}" dt="2021-12-30T20:20:00.218" v="1269" actId="478"/>
          <ac:grpSpMkLst>
            <pc:docMk/>
            <pc:sldMk cId="3844503272" sldId="306"/>
            <ac:grpSpMk id="3" creationId="{82E57ACE-3E52-4B1F-AFAC-6F2C64AD9173}"/>
          </ac:grpSpMkLst>
        </pc:grpChg>
        <pc:grpChg chg="del">
          <ac:chgData name="Joseph  Witcombe" userId="a2840d26-4401-46ce-837a-825901afe1b0" providerId="ADAL" clId="{C4424B7A-7A25-4D06-AD0F-F5BB98780ECA}" dt="2021-12-30T20:20:00.218" v="1269" actId="478"/>
          <ac:grpSpMkLst>
            <pc:docMk/>
            <pc:sldMk cId="3844503272" sldId="306"/>
            <ac:grpSpMk id="19" creationId="{4A4C7066-9B57-4FC2-A3D5-CD315D5A4D7E}"/>
          </ac:grpSpMkLst>
        </pc:grpChg>
        <pc:grpChg chg="del">
          <ac:chgData name="Joseph  Witcombe" userId="a2840d26-4401-46ce-837a-825901afe1b0" providerId="ADAL" clId="{C4424B7A-7A25-4D06-AD0F-F5BB98780ECA}" dt="2021-12-30T20:20:00.218" v="1269" actId="478"/>
          <ac:grpSpMkLst>
            <pc:docMk/>
            <pc:sldMk cId="3844503272" sldId="306"/>
            <ac:grpSpMk id="28" creationId="{B19F215D-F583-4645-BBB4-4F7A9FA1B7EE}"/>
          </ac:grpSpMkLst>
        </pc:grpChg>
        <pc:graphicFrameChg chg="add mod modGraphic">
          <ac:chgData name="Joseph  Witcombe" userId="a2840d26-4401-46ce-837a-825901afe1b0" providerId="ADAL" clId="{C4424B7A-7A25-4D06-AD0F-F5BB98780ECA}" dt="2021-12-30T20:49:50.369" v="1935" actId="1076"/>
          <ac:graphicFrameMkLst>
            <pc:docMk/>
            <pc:sldMk cId="3844503272" sldId="306"/>
            <ac:graphicFrameMk id="5" creationId="{220FBD1E-D781-42DE-A166-3407F5834B0D}"/>
          </ac:graphicFrameMkLst>
        </pc:graphicFrameChg>
        <pc:cxnChg chg="del">
          <ac:chgData name="Joseph  Witcombe" userId="a2840d26-4401-46ce-837a-825901afe1b0" providerId="ADAL" clId="{C4424B7A-7A25-4D06-AD0F-F5BB98780ECA}" dt="2021-12-30T20:20:00.218" v="1269" actId="478"/>
          <ac:cxnSpMkLst>
            <pc:docMk/>
            <pc:sldMk cId="3844503272" sldId="306"/>
            <ac:cxnSpMk id="7" creationId="{A3CFEF18-63F7-420F-8E48-5BE4F50EA845}"/>
          </ac:cxnSpMkLst>
        </pc:cxnChg>
        <pc:cxnChg chg="del">
          <ac:chgData name="Joseph  Witcombe" userId="a2840d26-4401-46ce-837a-825901afe1b0" providerId="ADAL" clId="{C4424B7A-7A25-4D06-AD0F-F5BB98780ECA}" dt="2021-12-30T20:44:07.788" v="1827" actId="478"/>
          <ac:cxnSpMkLst>
            <pc:docMk/>
            <pc:sldMk cId="3844503272" sldId="306"/>
            <ac:cxnSpMk id="106" creationId="{00000000-0000-0000-0000-000000000000}"/>
          </ac:cxnSpMkLst>
        </pc:cxnChg>
      </pc:sldChg>
    </pc:docChg>
  </pc:docChgLst>
  <pc:docChgLst>
    <pc:chgData name="Joseph  Witcombe" userId="S::joseph@purplebeard.co.uk::a2840d26-4401-46ce-837a-825901afe1b0" providerId="AD" clId="Web-{AF3A9538-9230-A890-647E-BEF8995DC43B}"/>
    <pc:docChg chg="modSld">
      <pc:chgData name="Joseph  Witcombe" userId="S::joseph@purplebeard.co.uk::a2840d26-4401-46ce-837a-825901afe1b0" providerId="AD" clId="Web-{AF3A9538-9230-A890-647E-BEF8995DC43B}" dt="2022-04-09T03:01:56.842" v="4" actId="20577"/>
      <pc:docMkLst>
        <pc:docMk/>
      </pc:docMkLst>
      <pc:sldChg chg="modSp">
        <pc:chgData name="Joseph  Witcombe" userId="S::joseph@purplebeard.co.uk::a2840d26-4401-46ce-837a-825901afe1b0" providerId="AD" clId="Web-{AF3A9538-9230-A890-647E-BEF8995DC43B}" dt="2022-04-09T03:01:56.842" v="4" actId="20577"/>
        <pc:sldMkLst>
          <pc:docMk/>
          <pc:sldMk cId="1968055837" sldId="370"/>
        </pc:sldMkLst>
        <pc:spChg chg="mod">
          <ac:chgData name="Joseph  Witcombe" userId="S::joseph@purplebeard.co.uk::a2840d26-4401-46ce-837a-825901afe1b0" providerId="AD" clId="Web-{AF3A9538-9230-A890-647E-BEF8995DC43B}" dt="2022-04-09T03:01:56.842" v="4" actId="20577"/>
          <ac:spMkLst>
            <pc:docMk/>
            <pc:sldMk cId="1968055837" sldId="370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3E15598F-9E58-ADAE-6A3B-036EB4270B41}"/>
    <pc:docChg chg="modSld">
      <pc:chgData name="Joseph  Witcombe" userId="S::joseph@purplebeard.co.uk::a2840d26-4401-46ce-837a-825901afe1b0" providerId="AD" clId="Web-{3E15598F-9E58-ADAE-6A3B-036EB4270B41}" dt="2022-03-08T08:40:26.294" v="1" actId="20577"/>
      <pc:docMkLst>
        <pc:docMk/>
      </pc:docMkLst>
      <pc:sldChg chg="modSp">
        <pc:chgData name="Joseph  Witcombe" userId="S::joseph@purplebeard.co.uk::a2840d26-4401-46ce-837a-825901afe1b0" providerId="AD" clId="Web-{3E15598F-9E58-ADAE-6A3B-036EB4270B41}" dt="2022-03-08T08:40:26.294" v="1" actId="20577"/>
        <pc:sldMkLst>
          <pc:docMk/>
          <pc:sldMk cId="3028111047" sldId="306"/>
        </pc:sldMkLst>
        <pc:spChg chg="mod">
          <ac:chgData name="Joseph  Witcombe" userId="S::joseph@purplebeard.co.uk::a2840d26-4401-46ce-837a-825901afe1b0" providerId="AD" clId="Web-{3E15598F-9E58-ADAE-6A3B-036EB4270B41}" dt="2022-03-08T08:40:26.294" v="1" actId="20577"/>
          <ac:spMkLst>
            <pc:docMk/>
            <pc:sldMk cId="3028111047" sldId="306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F9B08992-0C8B-1D4E-B389-E764C11C9A7E}"/>
    <pc:docChg chg="modSld">
      <pc:chgData name="Joseph  Witcombe" userId="S::joseph@purplebeard.co.uk::a2840d26-4401-46ce-837a-825901afe1b0" providerId="AD" clId="Web-{F9B08992-0C8B-1D4E-B389-E764C11C9A7E}" dt="2022-03-11T00:33:58.950" v="0"/>
      <pc:docMkLst>
        <pc:docMk/>
      </pc:docMkLst>
      <pc:sldChg chg="modSp mod modClrScheme chgLayout">
        <pc:chgData name="Joseph  Witcombe" userId="S::joseph@purplebeard.co.uk::a2840d26-4401-46ce-837a-825901afe1b0" providerId="AD" clId="Web-{F9B08992-0C8B-1D4E-B389-E764C11C9A7E}" dt="2022-03-11T00:33:58.950" v="0"/>
        <pc:sldMkLst>
          <pc:docMk/>
          <pc:sldMk cId="922629678" sldId="310"/>
        </pc:sldMkLst>
        <pc:spChg chg="mod ord">
          <ac:chgData name="Joseph  Witcombe" userId="S::joseph@purplebeard.co.uk::a2840d26-4401-46ce-837a-825901afe1b0" providerId="AD" clId="Web-{F9B08992-0C8B-1D4E-B389-E764C11C9A7E}" dt="2022-03-11T00:33:58.950" v="0"/>
          <ac:spMkLst>
            <pc:docMk/>
            <pc:sldMk cId="922629678" sldId="310"/>
            <ac:spMk id="5" creationId="{481AA86E-3DC1-4DCA-BC38-33D5B631259A}"/>
          </ac:spMkLst>
        </pc:spChg>
        <pc:spChg chg="mod ord">
          <ac:chgData name="Joseph  Witcombe" userId="S::joseph@purplebeard.co.uk::a2840d26-4401-46ce-837a-825901afe1b0" providerId="AD" clId="Web-{F9B08992-0C8B-1D4E-B389-E764C11C9A7E}" dt="2022-03-11T00:33:58.950" v="0"/>
          <ac:spMkLst>
            <pc:docMk/>
            <pc:sldMk cId="922629678" sldId="310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FA6226E4-B22B-9D91-46CE-0DDACDE4C979}"/>
    <pc:docChg chg="modSld">
      <pc:chgData name="Joseph  Witcombe" userId="S::joseph@purplebeard.co.uk::a2840d26-4401-46ce-837a-825901afe1b0" providerId="AD" clId="Web-{FA6226E4-B22B-9D91-46CE-0DDACDE4C979}" dt="2022-03-08T15:47:33.526" v="143" actId="20577"/>
      <pc:docMkLst>
        <pc:docMk/>
      </pc:docMkLst>
      <pc:sldChg chg="modSp">
        <pc:chgData name="Joseph  Witcombe" userId="S::joseph@purplebeard.co.uk::a2840d26-4401-46ce-837a-825901afe1b0" providerId="AD" clId="Web-{FA6226E4-B22B-9D91-46CE-0DDACDE4C979}" dt="2022-03-08T15:47:33.526" v="143" actId="20577"/>
        <pc:sldMkLst>
          <pc:docMk/>
          <pc:sldMk cId="3011540623" sldId="309"/>
        </pc:sldMkLst>
        <pc:spChg chg="mod">
          <ac:chgData name="Joseph  Witcombe" userId="S::joseph@purplebeard.co.uk::a2840d26-4401-46ce-837a-825901afe1b0" providerId="AD" clId="Web-{FA6226E4-B22B-9D91-46CE-0DDACDE4C979}" dt="2022-03-08T15:47:33.526" v="143" actId="20577"/>
          <ac:spMkLst>
            <pc:docMk/>
            <pc:sldMk cId="3011540623" sldId="309"/>
            <ac:spMk id="6" creationId="{EE1C1393-6558-4322-A1C5-F582FED6201F}"/>
          </ac:spMkLst>
        </pc:spChg>
      </pc:sldChg>
      <pc:sldChg chg="modSp">
        <pc:chgData name="Joseph  Witcombe" userId="S::joseph@purplebeard.co.uk::a2840d26-4401-46ce-837a-825901afe1b0" providerId="AD" clId="Web-{FA6226E4-B22B-9D91-46CE-0DDACDE4C979}" dt="2022-03-08T15:24:26.971" v="10" actId="20577"/>
        <pc:sldMkLst>
          <pc:docMk/>
          <pc:sldMk cId="890377984" sldId="355"/>
        </pc:sldMkLst>
        <pc:spChg chg="mod">
          <ac:chgData name="Joseph  Witcombe" userId="S::joseph@purplebeard.co.uk::a2840d26-4401-46ce-837a-825901afe1b0" providerId="AD" clId="Web-{FA6226E4-B22B-9D91-46CE-0DDACDE4C979}" dt="2022-03-08T15:24:26.971" v="10" actId="20577"/>
          <ac:spMkLst>
            <pc:docMk/>
            <pc:sldMk cId="890377984" sldId="355"/>
            <ac:spMk id="10" creationId="{52E57175-69C7-4EE7-B0CC-F1648CE97BB3}"/>
          </ac:spMkLst>
        </pc:spChg>
      </pc:sldChg>
    </pc:docChg>
  </pc:docChgLst>
  <pc:docChgLst>
    <pc:chgData name="Joseph  Witcombe" userId="S::joseph@purplebeard.co.uk::a2840d26-4401-46ce-837a-825901afe1b0" providerId="AD" clId="Web-{F051CE69-3EA6-08D4-0C67-C228DDD2DACB}"/>
    <pc:docChg chg="addSld modSld">
      <pc:chgData name="Joseph  Witcombe" userId="S::joseph@purplebeard.co.uk::a2840d26-4401-46ce-837a-825901afe1b0" providerId="AD" clId="Web-{F051CE69-3EA6-08D4-0C67-C228DDD2DACB}" dt="2022-02-15T10:19:49.163" v="5" actId="20577"/>
      <pc:docMkLst>
        <pc:docMk/>
      </pc:docMkLst>
      <pc:sldChg chg="modSp add replId">
        <pc:chgData name="Joseph  Witcombe" userId="S::joseph@purplebeard.co.uk::a2840d26-4401-46ce-837a-825901afe1b0" providerId="AD" clId="Web-{F051CE69-3EA6-08D4-0C67-C228DDD2DACB}" dt="2022-02-15T10:19:49.163" v="5" actId="20577"/>
        <pc:sldMkLst>
          <pc:docMk/>
          <pc:sldMk cId="2679396320" sldId="323"/>
        </pc:sldMkLst>
        <pc:spChg chg="mod">
          <ac:chgData name="Joseph  Witcombe" userId="S::joseph@purplebeard.co.uk::a2840d26-4401-46ce-837a-825901afe1b0" providerId="AD" clId="Web-{F051CE69-3EA6-08D4-0C67-C228DDD2DACB}" dt="2022-02-15T10:19:49.163" v="5" actId="20577"/>
          <ac:spMkLst>
            <pc:docMk/>
            <pc:sldMk cId="2679396320" sldId="323"/>
            <ac:spMk id="5" creationId="{481AA86E-3DC1-4DCA-BC38-33D5B631259A}"/>
          </ac:spMkLst>
        </pc:spChg>
      </pc:sldChg>
      <pc:sldChg chg="add replId">
        <pc:chgData name="Joseph  Witcombe" userId="S::joseph@purplebeard.co.uk::a2840d26-4401-46ce-837a-825901afe1b0" providerId="AD" clId="Web-{F051CE69-3EA6-08D4-0C67-C228DDD2DACB}" dt="2022-02-15T10:19:20.522" v="1"/>
        <pc:sldMkLst>
          <pc:docMk/>
          <pc:sldMk cId="2097904520" sldId="324"/>
        </pc:sldMkLst>
      </pc:sldChg>
      <pc:sldChg chg="add replId">
        <pc:chgData name="Joseph  Witcombe" userId="S::joseph@purplebeard.co.uk::a2840d26-4401-46ce-837a-825901afe1b0" providerId="AD" clId="Web-{F051CE69-3EA6-08D4-0C67-C228DDD2DACB}" dt="2022-02-15T10:19:23.116" v="2"/>
        <pc:sldMkLst>
          <pc:docMk/>
          <pc:sldMk cId="3619066894" sldId="325"/>
        </pc:sldMkLst>
      </pc:sldChg>
    </pc:docChg>
  </pc:docChgLst>
  <pc:docChgLst>
    <pc:chgData name="Joseph  Witcombe" userId="S::joseph@purplebeard.co.uk::a2840d26-4401-46ce-837a-825901afe1b0" providerId="AD" clId="Web-{9F95350C-CA7B-F92F-6A9D-19C97F88D095}"/>
    <pc:docChg chg="addSld modSld">
      <pc:chgData name="Joseph  Witcombe" userId="S::joseph@purplebeard.co.uk::a2840d26-4401-46ce-837a-825901afe1b0" providerId="AD" clId="Web-{9F95350C-CA7B-F92F-6A9D-19C97F88D095}" dt="2022-02-17T15:35:26.317" v="559" actId="20577"/>
      <pc:docMkLst>
        <pc:docMk/>
      </pc:docMkLst>
      <pc:sldChg chg="modSp add replId">
        <pc:chgData name="Joseph  Witcombe" userId="S::joseph@purplebeard.co.uk::a2840d26-4401-46ce-837a-825901afe1b0" providerId="AD" clId="Web-{9F95350C-CA7B-F92F-6A9D-19C97F88D095}" dt="2022-02-17T09:11:05.653" v="19" actId="20577"/>
        <pc:sldMkLst>
          <pc:docMk/>
          <pc:sldMk cId="3759814859" sldId="330"/>
        </pc:sldMkLst>
        <pc:spChg chg="mod">
          <ac:chgData name="Joseph  Witcombe" userId="S::joseph@purplebeard.co.uk::a2840d26-4401-46ce-837a-825901afe1b0" providerId="AD" clId="Web-{9F95350C-CA7B-F92F-6A9D-19C97F88D095}" dt="2022-02-17T09:10:00.261" v="9" actId="20577"/>
          <ac:spMkLst>
            <pc:docMk/>
            <pc:sldMk cId="3759814859" sldId="330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09:11:05.653" v="19" actId="20577"/>
          <ac:spMkLst>
            <pc:docMk/>
            <pc:sldMk cId="3759814859" sldId="330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09:24:01.497" v="129" actId="20577"/>
        <pc:sldMkLst>
          <pc:docMk/>
          <pc:sldMk cId="584389882" sldId="331"/>
        </pc:sldMkLst>
        <pc:spChg chg="mod">
          <ac:chgData name="Joseph  Witcombe" userId="S::joseph@purplebeard.co.uk::a2840d26-4401-46ce-837a-825901afe1b0" providerId="AD" clId="Web-{9F95350C-CA7B-F92F-6A9D-19C97F88D095}" dt="2022-02-17T09:18:51.272" v="86" actId="20577"/>
          <ac:spMkLst>
            <pc:docMk/>
            <pc:sldMk cId="584389882" sldId="331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09:24:01.497" v="129" actId="20577"/>
          <ac:spMkLst>
            <pc:docMk/>
            <pc:sldMk cId="584389882" sldId="331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1:15:17.586" v="260" actId="20577"/>
        <pc:sldMkLst>
          <pc:docMk/>
          <pc:sldMk cId="3679396561" sldId="332"/>
        </pc:sldMkLst>
        <pc:spChg chg="mod">
          <ac:chgData name="Joseph  Witcombe" userId="S::joseph@purplebeard.co.uk::a2840d26-4401-46ce-837a-825901afe1b0" providerId="AD" clId="Web-{9F95350C-CA7B-F92F-6A9D-19C97F88D095}" dt="2022-02-17T11:00:38.886" v="134" actId="20577"/>
          <ac:spMkLst>
            <pc:docMk/>
            <pc:sldMk cId="3679396561" sldId="33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11:15:17.586" v="260" actId="20577"/>
          <ac:spMkLst>
            <pc:docMk/>
            <pc:sldMk cId="3679396561" sldId="332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2:08:14.030" v="271" actId="20577"/>
        <pc:sldMkLst>
          <pc:docMk/>
          <pc:sldMk cId="3586328405" sldId="333"/>
        </pc:sldMkLst>
        <pc:spChg chg="mod">
          <ac:chgData name="Joseph  Witcombe" userId="S::joseph@purplebeard.co.uk::a2840d26-4401-46ce-837a-825901afe1b0" providerId="AD" clId="Web-{9F95350C-CA7B-F92F-6A9D-19C97F88D095}" dt="2022-02-17T12:08:14.030" v="271" actId="20577"/>
          <ac:spMkLst>
            <pc:docMk/>
            <pc:sldMk cId="3586328405" sldId="333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2:27:34.471" v="329" actId="20577"/>
        <pc:sldMkLst>
          <pc:docMk/>
          <pc:sldMk cId="2726907265" sldId="334"/>
        </pc:sldMkLst>
        <pc:spChg chg="mod">
          <ac:chgData name="Joseph  Witcombe" userId="S::joseph@purplebeard.co.uk::a2840d26-4401-46ce-837a-825901afe1b0" providerId="AD" clId="Web-{9F95350C-CA7B-F92F-6A9D-19C97F88D095}" dt="2022-02-17T12:27:34.471" v="329" actId="20577"/>
          <ac:spMkLst>
            <pc:docMk/>
            <pc:sldMk cId="2726907265" sldId="334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12:27:30.330" v="328" actId="20577"/>
          <ac:spMkLst>
            <pc:docMk/>
            <pc:sldMk cId="2726907265" sldId="334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3:15:16.802" v="396" actId="20577"/>
        <pc:sldMkLst>
          <pc:docMk/>
          <pc:sldMk cId="3079100000" sldId="335"/>
        </pc:sldMkLst>
        <pc:spChg chg="mod">
          <ac:chgData name="Joseph  Witcombe" userId="S::joseph@purplebeard.co.uk::a2840d26-4401-46ce-837a-825901afe1b0" providerId="AD" clId="Web-{9F95350C-CA7B-F92F-6A9D-19C97F88D095}" dt="2022-02-17T12:31:41.290" v="335" actId="20577"/>
          <ac:spMkLst>
            <pc:docMk/>
            <pc:sldMk cId="3079100000" sldId="335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13:15:16.802" v="396" actId="20577"/>
          <ac:spMkLst>
            <pc:docMk/>
            <pc:sldMk cId="3079100000" sldId="335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3:34:27.684" v="458" actId="20577"/>
        <pc:sldMkLst>
          <pc:docMk/>
          <pc:sldMk cId="3425341610" sldId="336"/>
        </pc:sldMkLst>
        <pc:spChg chg="mod">
          <ac:chgData name="Joseph  Witcombe" userId="S::joseph@purplebeard.co.uk::a2840d26-4401-46ce-837a-825901afe1b0" providerId="AD" clId="Web-{9F95350C-CA7B-F92F-6A9D-19C97F88D095}" dt="2022-02-17T13:31:21.484" v="405" actId="20577"/>
          <ac:spMkLst>
            <pc:docMk/>
            <pc:sldMk cId="3425341610" sldId="336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13:34:27.684" v="458" actId="20577"/>
          <ac:spMkLst>
            <pc:docMk/>
            <pc:sldMk cId="3425341610" sldId="336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9F95350C-CA7B-F92F-6A9D-19C97F88D095}" dt="2022-02-17T15:35:26.317" v="559" actId="20577"/>
        <pc:sldMkLst>
          <pc:docMk/>
          <pc:sldMk cId="2934061847" sldId="337"/>
        </pc:sldMkLst>
        <pc:spChg chg="mod">
          <ac:chgData name="Joseph  Witcombe" userId="S::joseph@purplebeard.co.uk::a2840d26-4401-46ce-837a-825901afe1b0" providerId="AD" clId="Web-{9F95350C-CA7B-F92F-6A9D-19C97F88D095}" dt="2022-02-17T15:22:33.781" v="475" actId="20577"/>
          <ac:spMkLst>
            <pc:docMk/>
            <pc:sldMk cId="2934061847" sldId="337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9F95350C-CA7B-F92F-6A9D-19C97F88D095}" dt="2022-02-17T15:35:26.317" v="559" actId="20577"/>
          <ac:spMkLst>
            <pc:docMk/>
            <pc:sldMk cId="2934061847" sldId="337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AC88AA81-6B81-04A3-7D28-EAFB34CD032A}"/>
    <pc:docChg chg="modSld">
      <pc:chgData name="Joseph  Witcombe" userId="S::joseph@purplebeard.co.uk::a2840d26-4401-46ce-837a-825901afe1b0" providerId="AD" clId="Web-{AC88AA81-6B81-04A3-7D28-EAFB34CD032A}" dt="2022-03-08T20:19:14.858" v="18" actId="20577"/>
      <pc:docMkLst>
        <pc:docMk/>
      </pc:docMkLst>
      <pc:sldChg chg="addSp delSp modSp">
        <pc:chgData name="Joseph  Witcombe" userId="S::joseph@purplebeard.co.uk::a2840d26-4401-46ce-837a-825901afe1b0" providerId="AD" clId="Web-{AC88AA81-6B81-04A3-7D28-EAFB34CD032A}" dt="2022-03-08T20:18:55.748" v="16" actId="14100"/>
        <pc:sldMkLst>
          <pc:docMk/>
          <pc:sldMk cId="347320070" sldId="304"/>
        </pc:sldMkLst>
        <pc:spChg chg="add mod ord">
          <ac:chgData name="Joseph  Witcombe" userId="S::joseph@purplebeard.co.uk::a2840d26-4401-46ce-837a-825901afe1b0" providerId="AD" clId="Web-{AC88AA81-6B81-04A3-7D28-EAFB34CD032A}" dt="2022-03-08T20:17:54.590" v="11"/>
          <ac:spMkLst>
            <pc:docMk/>
            <pc:sldMk cId="347320070" sldId="304"/>
            <ac:spMk id="2" creationId="{2618056E-12F8-4BC3-8F61-ECB8CEB001B9}"/>
          </ac:spMkLst>
        </pc:spChg>
        <pc:spChg chg="add del">
          <ac:chgData name="Joseph  Witcombe" userId="S::joseph@purplebeard.co.uk::a2840d26-4401-46ce-837a-825901afe1b0" providerId="AD" clId="Web-{AC88AA81-6B81-04A3-7D28-EAFB34CD032A}" dt="2022-03-08T20:18:45.857" v="14"/>
          <ac:spMkLst>
            <pc:docMk/>
            <pc:sldMk cId="347320070" sldId="304"/>
            <ac:spMk id="3" creationId="{2837BB2E-5C25-44BF-A5F9-1C307EC58BC1}"/>
          </ac:spMkLst>
        </pc:spChg>
        <pc:spChg chg="mod">
          <ac:chgData name="Joseph  Witcombe" userId="S::joseph@purplebeard.co.uk::a2840d26-4401-46ce-837a-825901afe1b0" providerId="AD" clId="Web-{AC88AA81-6B81-04A3-7D28-EAFB34CD032A}" dt="2022-03-08T20:18:55.748" v="16" actId="14100"/>
          <ac:spMkLst>
            <pc:docMk/>
            <pc:sldMk cId="347320070" sldId="304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AC88AA81-6B81-04A3-7D28-EAFB34CD032A}" dt="2022-03-08T20:13:11.645" v="3"/>
          <ac:spMkLst>
            <pc:docMk/>
            <pc:sldMk cId="347320070" sldId="304"/>
            <ac:spMk id="6" creationId="{EE1C1393-6558-4322-A1C5-F582FED6201F}"/>
          </ac:spMkLst>
        </pc:spChg>
        <pc:cxnChg chg="mod">
          <ac:chgData name="Joseph  Witcombe" userId="S::joseph@purplebeard.co.uk::a2840d26-4401-46ce-837a-825901afe1b0" providerId="AD" clId="Web-{AC88AA81-6B81-04A3-7D28-EAFB34CD032A}" dt="2022-03-08T20:18:32.232" v="12"/>
          <ac:cxnSpMkLst>
            <pc:docMk/>
            <pc:sldMk cId="347320070" sldId="304"/>
            <ac:cxnSpMk id="106" creationId="{00000000-0000-0000-0000-000000000000}"/>
          </ac:cxnSpMkLst>
        </pc:cxnChg>
      </pc:sldChg>
      <pc:sldChg chg="modSp">
        <pc:chgData name="Joseph  Witcombe" userId="S::joseph@purplebeard.co.uk::a2840d26-4401-46ce-837a-825901afe1b0" providerId="AD" clId="Web-{AC88AA81-6B81-04A3-7D28-EAFB34CD032A}" dt="2022-03-08T20:19:14.858" v="18" actId="20577"/>
        <pc:sldMkLst>
          <pc:docMk/>
          <pc:sldMk cId="3011540623" sldId="309"/>
        </pc:sldMkLst>
        <pc:spChg chg="mod">
          <ac:chgData name="Joseph  Witcombe" userId="S::joseph@purplebeard.co.uk::a2840d26-4401-46ce-837a-825901afe1b0" providerId="AD" clId="Web-{AC88AA81-6B81-04A3-7D28-EAFB34CD032A}" dt="2022-03-08T20:19:14.858" v="18" actId="20577"/>
          <ac:spMkLst>
            <pc:docMk/>
            <pc:sldMk cId="3011540623" sldId="309"/>
            <ac:spMk id="5" creationId="{481AA86E-3DC1-4DCA-BC38-33D5B631259A}"/>
          </ac:spMkLst>
        </pc:spChg>
      </pc:sldChg>
      <pc:sldChg chg="modSp">
        <pc:chgData name="Joseph  Witcombe" userId="S::joseph@purplebeard.co.uk::a2840d26-4401-46ce-837a-825901afe1b0" providerId="AD" clId="Web-{AC88AA81-6B81-04A3-7D28-EAFB34CD032A}" dt="2022-03-08T20:12:57.020" v="2" actId="1076"/>
        <pc:sldMkLst>
          <pc:docMk/>
          <pc:sldMk cId="890377984" sldId="355"/>
        </pc:sldMkLst>
        <pc:spChg chg="mod">
          <ac:chgData name="Joseph  Witcombe" userId="S::joseph@purplebeard.co.uk::a2840d26-4401-46ce-837a-825901afe1b0" providerId="AD" clId="Web-{AC88AA81-6B81-04A3-7D28-EAFB34CD032A}" dt="2022-03-08T20:12:57.020" v="2" actId="1076"/>
          <ac:spMkLst>
            <pc:docMk/>
            <pc:sldMk cId="890377984" sldId="355"/>
            <ac:spMk id="10" creationId="{52E57175-69C7-4EE7-B0CC-F1648CE97BB3}"/>
          </ac:spMkLst>
        </pc:spChg>
      </pc:sldChg>
    </pc:docChg>
  </pc:docChgLst>
  <pc:docChgLst>
    <pc:chgData name="Joseph  Witcombe" userId="S::joseph@purplebeard.co.uk::a2840d26-4401-46ce-837a-825901afe1b0" providerId="AD" clId="Web-{FEF7DF42-2EC8-C47C-0B6E-957B8D681704}"/>
    <pc:docChg chg="addSld delSld modSld">
      <pc:chgData name="Joseph  Witcombe" userId="S::joseph@purplebeard.co.uk::a2840d26-4401-46ce-837a-825901afe1b0" providerId="AD" clId="Web-{FEF7DF42-2EC8-C47C-0B6E-957B8D681704}" dt="2022-01-02T17:00:00.287" v="100" actId="1076"/>
      <pc:docMkLst>
        <pc:docMk/>
      </pc:docMkLst>
      <pc:sldChg chg="modSp">
        <pc:chgData name="Joseph  Witcombe" userId="S::joseph@purplebeard.co.uk::a2840d26-4401-46ce-837a-825901afe1b0" providerId="AD" clId="Web-{FEF7DF42-2EC8-C47C-0B6E-957B8D681704}" dt="2022-01-02T16:42:41.702" v="2" actId="20577"/>
        <pc:sldMkLst>
          <pc:docMk/>
          <pc:sldMk cId="4095366602" sldId="302"/>
        </pc:sldMkLst>
        <pc:spChg chg="mod">
          <ac:chgData name="Joseph  Witcombe" userId="S::joseph@purplebeard.co.uk::a2840d26-4401-46ce-837a-825901afe1b0" providerId="AD" clId="Web-{FEF7DF42-2EC8-C47C-0B6E-957B8D681704}" dt="2022-01-02T16:42:41.702" v="2" actId="20577"/>
          <ac:spMkLst>
            <pc:docMk/>
            <pc:sldMk cId="4095366602" sldId="302"/>
            <ac:spMk id="286" creationId="{00000000-0000-0000-0000-000000000000}"/>
          </ac:spMkLst>
        </pc:spChg>
      </pc:sldChg>
      <pc:sldChg chg="add del">
        <pc:chgData name="Joseph  Witcombe" userId="S::joseph@purplebeard.co.uk::a2840d26-4401-46ce-837a-825901afe1b0" providerId="AD" clId="Web-{FEF7DF42-2EC8-C47C-0B6E-957B8D681704}" dt="2022-01-02T16:50:11.620" v="7"/>
        <pc:sldMkLst>
          <pc:docMk/>
          <pc:sldMk cId="1585759149" sldId="304"/>
        </pc:sldMkLst>
      </pc:sldChg>
      <pc:sldChg chg="modSp">
        <pc:chgData name="Joseph  Witcombe" userId="S::joseph@purplebeard.co.uk::a2840d26-4401-46ce-837a-825901afe1b0" providerId="AD" clId="Web-{FEF7DF42-2EC8-C47C-0B6E-957B8D681704}" dt="2022-01-02T16:51:07.855" v="15" actId="1076"/>
        <pc:sldMkLst>
          <pc:docMk/>
          <pc:sldMk cId="1617218094" sldId="305"/>
        </pc:sldMkLst>
        <pc:spChg chg="mod">
          <ac:chgData name="Joseph  Witcombe" userId="S::joseph@purplebeard.co.uk::a2840d26-4401-46ce-837a-825901afe1b0" providerId="AD" clId="Web-{FEF7DF42-2EC8-C47C-0B6E-957B8D681704}" dt="2022-01-02T16:50:26.698" v="10" actId="1076"/>
          <ac:spMkLst>
            <pc:docMk/>
            <pc:sldMk cId="1617218094" sldId="305"/>
            <ac:spMk id="18" creationId="{34B4F2BD-6FAA-4F3A-9CF3-C0E90FB9CCAB}"/>
          </ac:spMkLst>
        </pc:spChg>
        <pc:spChg chg="mod">
          <ac:chgData name="Joseph  Witcombe" userId="S::joseph@purplebeard.co.uk::a2840d26-4401-46ce-837a-825901afe1b0" providerId="AD" clId="Web-{FEF7DF42-2EC8-C47C-0B6E-957B8D681704}" dt="2022-01-02T16:51:07.855" v="15" actId="1076"/>
          <ac:spMkLst>
            <pc:docMk/>
            <pc:sldMk cId="1617218094" sldId="305"/>
            <ac:spMk id="21" creationId="{A99B9C71-5BB3-430F-9A0F-E2F62686A415}"/>
          </ac:spMkLst>
        </pc:spChg>
        <pc:spChg chg="mod">
          <ac:chgData name="Joseph  Witcombe" userId="S::joseph@purplebeard.co.uk::a2840d26-4401-46ce-837a-825901afe1b0" providerId="AD" clId="Web-{FEF7DF42-2EC8-C47C-0B6E-957B8D681704}" dt="2022-01-02T16:50:37.464" v="12" actId="1076"/>
          <ac:spMkLst>
            <pc:docMk/>
            <pc:sldMk cId="1617218094" sldId="305"/>
            <ac:spMk id="27" creationId="{6D1E3AC3-90B9-4B4C-8CB1-AC1C0455D579}"/>
          </ac:spMkLst>
        </pc:spChg>
        <pc:spChg chg="mod">
          <ac:chgData name="Joseph  Witcombe" userId="S::joseph@purplebeard.co.uk::a2840d26-4401-46ce-837a-825901afe1b0" providerId="AD" clId="Web-{FEF7DF42-2EC8-C47C-0B6E-957B8D681704}" dt="2022-01-02T16:50:20.245" v="8" actId="1076"/>
          <ac:spMkLst>
            <pc:docMk/>
            <pc:sldMk cId="1617218094" sldId="305"/>
            <ac:spMk id="30" creationId="{68496CE9-7332-47B2-80B0-737E13C0EE45}"/>
          </ac:spMkLst>
        </pc:spChg>
      </pc:sldChg>
      <pc:sldChg chg="addSp delSp modSp add replId">
        <pc:chgData name="Joseph  Witcombe" userId="S::joseph@purplebeard.co.uk::a2840d26-4401-46ce-837a-825901afe1b0" providerId="AD" clId="Web-{FEF7DF42-2EC8-C47C-0B6E-957B8D681704}" dt="2022-01-02T17:00:00.287" v="100" actId="1076"/>
        <pc:sldMkLst>
          <pc:docMk/>
          <pc:sldMk cId="2489768949" sldId="309"/>
        </pc:sldMkLst>
        <pc:spChg chg="mod">
          <ac:chgData name="Joseph  Witcombe" userId="S::joseph@purplebeard.co.uk::a2840d26-4401-46ce-837a-825901afe1b0" providerId="AD" clId="Web-{FEF7DF42-2EC8-C47C-0B6E-957B8D681704}" dt="2022-01-02T17:00:00.287" v="100" actId="1076"/>
          <ac:spMkLst>
            <pc:docMk/>
            <pc:sldMk cId="2489768949" sldId="309"/>
            <ac:spMk id="2" creationId="{E3E9F866-B9A3-469E-AE33-EB840B39AC9A}"/>
          </ac:spMkLst>
        </pc:spChg>
        <pc:spChg chg="del mod">
          <ac:chgData name="Joseph  Witcombe" userId="S::joseph@purplebeard.co.uk::a2840d26-4401-46ce-837a-825901afe1b0" providerId="AD" clId="Web-{FEF7DF42-2EC8-C47C-0B6E-957B8D681704}" dt="2022-01-02T16:52:18.231" v="28"/>
          <ac:spMkLst>
            <pc:docMk/>
            <pc:sldMk cId="2489768949" sldId="309"/>
            <ac:spMk id="4" creationId="{CDD22059-14EE-465D-A240-7265D0041005}"/>
          </ac:spMkLst>
        </pc:spChg>
        <pc:spChg chg="add del mod">
          <ac:chgData name="Joseph  Witcombe" userId="S::joseph@purplebeard.co.uk::a2840d26-4401-46ce-837a-825901afe1b0" providerId="AD" clId="Web-{FEF7DF42-2EC8-C47C-0B6E-957B8D681704}" dt="2022-01-02T16:56:35.908" v="57"/>
          <ac:spMkLst>
            <pc:docMk/>
            <pc:sldMk cId="2489768949" sldId="309"/>
            <ac:spMk id="6" creationId="{858D1B10-54C1-492F-A11D-7DF100555788}"/>
          </ac:spMkLst>
        </pc:spChg>
        <pc:spChg chg="del mod">
          <ac:chgData name="Joseph  Witcombe" userId="S::joseph@purplebeard.co.uk::a2840d26-4401-46ce-837a-825901afe1b0" providerId="AD" clId="Web-{FEF7DF42-2EC8-C47C-0B6E-957B8D681704}" dt="2022-01-02T16:56:33.470" v="55"/>
          <ac:spMkLst>
            <pc:docMk/>
            <pc:sldMk cId="2489768949" sldId="309"/>
            <ac:spMk id="105" creationId="{00000000-0000-0000-0000-000000000000}"/>
          </ac:spMkLst>
        </pc:spChg>
        <pc:picChg chg="add del mod modCrop">
          <ac:chgData name="Joseph  Witcombe" userId="S::joseph@purplebeard.co.uk::a2840d26-4401-46ce-837a-825901afe1b0" providerId="AD" clId="Web-{FEF7DF42-2EC8-C47C-0B6E-957B8D681704}" dt="2022-01-02T16:59:12.379" v="86" actId="1076"/>
          <ac:picMkLst>
            <pc:docMk/>
            <pc:sldMk cId="2489768949" sldId="309"/>
            <ac:picMk id="5" creationId="{9E885CC5-117A-4DB8-BDA5-481F83905E16}"/>
          </ac:picMkLst>
        </pc:picChg>
        <pc:picChg chg="add del mod modCrop">
          <ac:chgData name="Joseph  Witcombe" userId="S::joseph@purplebeard.co.uk::a2840d26-4401-46ce-837a-825901afe1b0" providerId="AD" clId="Web-{FEF7DF42-2EC8-C47C-0B6E-957B8D681704}" dt="2022-01-02T16:58:19.832" v="78"/>
          <ac:picMkLst>
            <pc:docMk/>
            <pc:sldMk cId="2489768949" sldId="309"/>
            <ac:picMk id="7" creationId="{DD9BEF64-F499-47CB-B67D-F097403F7F63}"/>
          </ac:picMkLst>
        </pc:picChg>
        <pc:cxnChg chg="del">
          <ac:chgData name="Joseph  Witcombe" userId="S::joseph@purplebeard.co.uk::a2840d26-4401-46ce-837a-825901afe1b0" providerId="AD" clId="Web-{FEF7DF42-2EC8-C47C-0B6E-957B8D681704}" dt="2022-01-02T16:56:26.892" v="53"/>
          <ac:cxnSpMkLst>
            <pc:docMk/>
            <pc:sldMk cId="2489768949" sldId="309"/>
            <ac:cxnSpMk id="106" creationId="{00000000-0000-0000-0000-000000000000}"/>
          </ac:cxnSpMkLst>
        </pc:cxnChg>
      </pc:sldChg>
    </pc:docChg>
  </pc:docChgLst>
  <pc:docChgLst>
    <pc:chgData name="Joseph  Witcombe" userId="S::joseph@purplebeard.co.uk::a2840d26-4401-46ce-837a-825901afe1b0" providerId="AD" clId="Web-{63307C4C-A6E3-0541-92CA-6EE435EC9708}"/>
    <pc:docChg chg="addSld">
      <pc:chgData name="Joseph  Witcombe" userId="S::joseph@purplebeard.co.uk::a2840d26-4401-46ce-837a-825901afe1b0" providerId="AD" clId="Web-{63307C4C-A6E3-0541-92CA-6EE435EC9708}" dt="2022-04-21T04:29:24.569" v="1"/>
      <pc:docMkLst>
        <pc:docMk/>
      </pc:docMkLst>
      <pc:sldChg chg="add">
        <pc:chgData name="Joseph  Witcombe" userId="S::joseph@purplebeard.co.uk::a2840d26-4401-46ce-837a-825901afe1b0" providerId="AD" clId="Web-{63307C4C-A6E3-0541-92CA-6EE435EC9708}" dt="2022-04-21T04:29:24.522" v="0"/>
        <pc:sldMkLst>
          <pc:docMk/>
          <pc:sldMk cId="3497243145" sldId="391"/>
        </pc:sldMkLst>
      </pc:sldChg>
      <pc:sldChg chg="add">
        <pc:chgData name="Joseph  Witcombe" userId="S::joseph@purplebeard.co.uk::a2840d26-4401-46ce-837a-825901afe1b0" providerId="AD" clId="Web-{63307C4C-A6E3-0541-92CA-6EE435EC9708}" dt="2022-04-21T04:29:24.569" v="1"/>
        <pc:sldMkLst>
          <pc:docMk/>
          <pc:sldMk cId="3698969511" sldId="392"/>
        </pc:sldMkLst>
      </pc:sldChg>
    </pc:docChg>
  </pc:docChgLst>
  <pc:docChgLst>
    <pc:chgData name="Joseph  Witcombe" userId="S::joseph@purplebeard.co.uk::a2840d26-4401-46ce-837a-825901afe1b0" providerId="AD" clId="Web-{48C83953-1B98-FC6E-AC48-464BDCEA4B68}"/>
    <pc:docChg chg="addSld modSld sldOrd">
      <pc:chgData name="Joseph  Witcombe" userId="S::joseph@purplebeard.co.uk::a2840d26-4401-46ce-837a-825901afe1b0" providerId="AD" clId="Web-{48C83953-1B98-FC6E-AC48-464BDCEA4B68}" dt="2022-03-18T00:41:07.301" v="303" actId="20577"/>
      <pc:docMkLst>
        <pc:docMk/>
      </pc:docMkLst>
      <pc:sldChg chg="modSp">
        <pc:chgData name="Joseph  Witcombe" userId="S::joseph@purplebeard.co.uk::a2840d26-4401-46ce-837a-825901afe1b0" providerId="AD" clId="Web-{48C83953-1B98-FC6E-AC48-464BDCEA4B68}" dt="2022-03-18T00:27:22.855" v="40" actId="20577"/>
        <pc:sldMkLst>
          <pc:docMk/>
          <pc:sldMk cId="50399030" sldId="360"/>
        </pc:sldMkLst>
        <pc:spChg chg="mod">
          <ac:chgData name="Joseph  Witcombe" userId="S::joseph@purplebeard.co.uk::a2840d26-4401-46ce-837a-825901afe1b0" providerId="AD" clId="Web-{48C83953-1B98-FC6E-AC48-464BDCEA4B68}" dt="2022-03-18T00:27:22.855" v="40" actId="20577"/>
          <ac:spMkLst>
            <pc:docMk/>
            <pc:sldMk cId="50399030" sldId="360"/>
            <ac:spMk id="6" creationId="{EE1C1393-6558-4322-A1C5-F582FED6201F}"/>
          </ac:spMkLst>
        </pc:spChg>
      </pc:sldChg>
      <pc:sldChg chg="modSp ord">
        <pc:chgData name="Joseph  Witcombe" userId="S::joseph@purplebeard.co.uk::a2840d26-4401-46ce-837a-825901afe1b0" providerId="AD" clId="Web-{48C83953-1B98-FC6E-AC48-464BDCEA4B68}" dt="2022-03-18T00:41:07.301" v="303" actId="20577"/>
        <pc:sldMkLst>
          <pc:docMk/>
          <pc:sldMk cId="4038915554" sldId="376"/>
        </pc:sldMkLst>
        <pc:spChg chg="mod">
          <ac:chgData name="Joseph  Witcombe" userId="S::joseph@purplebeard.co.uk::a2840d26-4401-46ce-837a-825901afe1b0" providerId="AD" clId="Web-{48C83953-1B98-FC6E-AC48-464BDCEA4B68}" dt="2022-03-18T00:41:07.301" v="303" actId="20577"/>
          <ac:spMkLst>
            <pc:docMk/>
            <pc:sldMk cId="4038915554" sldId="376"/>
            <ac:spMk id="5" creationId="{481AA86E-3DC1-4DCA-BC38-33D5B631259A}"/>
          </ac:spMkLst>
        </pc:spChg>
      </pc:sldChg>
      <pc:sldChg chg="modSp add replId">
        <pc:chgData name="Joseph  Witcombe" userId="S::joseph@purplebeard.co.uk::a2840d26-4401-46ce-837a-825901afe1b0" providerId="AD" clId="Web-{48C83953-1B98-FC6E-AC48-464BDCEA4B68}" dt="2022-03-18T00:33:56.772" v="122" actId="20577"/>
        <pc:sldMkLst>
          <pc:docMk/>
          <pc:sldMk cId="171880850" sldId="381"/>
        </pc:sldMkLst>
        <pc:spChg chg="mod">
          <ac:chgData name="Joseph  Witcombe" userId="S::joseph@purplebeard.co.uk::a2840d26-4401-46ce-837a-825901afe1b0" providerId="AD" clId="Web-{48C83953-1B98-FC6E-AC48-464BDCEA4B68}" dt="2022-03-18T00:31:24.730" v="52" actId="20577"/>
          <ac:spMkLst>
            <pc:docMk/>
            <pc:sldMk cId="171880850" sldId="381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48C83953-1B98-FC6E-AC48-464BDCEA4B68}" dt="2022-03-18T00:33:56.772" v="122" actId="20577"/>
          <ac:spMkLst>
            <pc:docMk/>
            <pc:sldMk cId="171880850" sldId="381"/>
            <ac:spMk id="6" creationId="{EE1C1393-6558-4322-A1C5-F582FED6201F}"/>
          </ac:spMkLst>
        </pc:spChg>
      </pc:sldChg>
      <pc:sldChg chg="modSp add replId">
        <pc:chgData name="Joseph  Witcombe" userId="S::joseph@purplebeard.co.uk::a2840d26-4401-46ce-837a-825901afe1b0" providerId="AD" clId="Web-{48C83953-1B98-FC6E-AC48-464BDCEA4B68}" dt="2022-03-18T00:39:01.980" v="299" actId="20577"/>
        <pc:sldMkLst>
          <pc:docMk/>
          <pc:sldMk cId="961662474" sldId="382"/>
        </pc:sldMkLst>
        <pc:spChg chg="mod">
          <ac:chgData name="Joseph  Witcombe" userId="S::joseph@purplebeard.co.uk::a2840d26-4401-46ce-837a-825901afe1b0" providerId="AD" clId="Web-{48C83953-1B98-FC6E-AC48-464BDCEA4B68}" dt="2022-03-18T00:34:24.024" v="128" actId="20577"/>
          <ac:spMkLst>
            <pc:docMk/>
            <pc:sldMk cId="961662474" sldId="382"/>
            <ac:spMk id="5" creationId="{481AA86E-3DC1-4DCA-BC38-33D5B631259A}"/>
          </ac:spMkLst>
        </pc:spChg>
        <pc:spChg chg="mod">
          <ac:chgData name="Joseph  Witcombe" userId="S::joseph@purplebeard.co.uk::a2840d26-4401-46ce-837a-825901afe1b0" providerId="AD" clId="Web-{48C83953-1B98-FC6E-AC48-464BDCEA4B68}" dt="2022-03-18T00:39:01.980" v="299" actId="20577"/>
          <ac:spMkLst>
            <pc:docMk/>
            <pc:sldMk cId="961662474" sldId="382"/>
            <ac:spMk id="6" creationId="{EE1C1393-6558-4322-A1C5-F582FED6201F}"/>
          </ac:spMkLst>
        </pc:spChg>
      </pc:sldChg>
    </pc:docChg>
  </pc:docChgLst>
  <pc:docChgLst>
    <pc:chgData name="Joseph  Witcombe" userId="S::joseph@purplebeard.co.uk::a2840d26-4401-46ce-837a-825901afe1b0" providerId="AD" clId="Web-{CCF9C116-DF6D-3E82-5C35-7CC6978CBFA9}"/>
    <pc:docChg chg="modSld">
      <pc:chgData name="Joseph  Witcombe" userId="S::joseph@purplebeard.co.uk::a2840d26-4401-46ce-837a-825901afe1b0" providerId="AD" clId="Web-{CCF9C116-DF6D-3E82-5C35-7CC6978CBFA9}" dt="2022-01-10T00:30:00.014" v="3" actId="20577"/>
      <pc:docMkLst>
        <pc:docMk/>
      </pc:docMkLst>
      <pc:sldChg chg="modSp">
        <pc:chgData name="Joseph  Witcombe" userId="S::joseph@purplebeard.co.uk::a2840d26-4401-46ce-837a-825901afe1b0" providerId="AD" clId="Web-{CCF9C116-DF6D-3E82-5C35-7CC6978CBFA9}" dt="2022-01-10T00:29:51.217" v="2" actId="20577"/>
        <pc:sldMkLst>
          <pc:docMk/>
          <pc:sldMk cId="3588611987" sldId="297"/>
        </pc:sldMkLst>
        <pc:spChg chg="mod">
          <ac:chgData name="Joseph  Witcombe" userId="S::joseph@purplebeard.co.uk::a2840d26-4401-46ce-837a-825901afe1b0" providerId="AD" clId="Web-{CCF9C116-DF6D-3E82-5C35-7CC6978CBFA9}" dt="2022-01-10T00:29:51.217" v="2" actId="20577"/>
          <ac:spMkLst>
            <pc:docMk/>
            <pc:sldMk cId="3588611987" sldId="297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CCF9C116-DF6D-3E82-5C35-7CC6978CBFA9}" dt="2022-01-10T00:30:00.014" v="3" actId="20577"/>
        <pc:sldMkLst>
          <pc:docMk/>
          <pc:sldMk cId="2950127719" sldId="299"/>
        </pc:sldMkLst>
        <pc:spChg chg="mod">
          <ac:chgData name="Joseph  Witcombe" userId="S::joseph@purplebeard.co.uk::a2840d26-4401-46ce-837a-825901afe1b0" providerId="AD" clId="Web-{CCF9C116-DF6D-3E82-5C35-7CC6978CBFA9}" dt="2022-01-10T00:30:00.014" v="3" actId="20577"/>
          <ac:spMkLst>
            <pc:docMk/>
            <pc:sldMk cId="2950127719" sldId="299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CCF9C116-DF6D-3E82-5C35-7CC6978CBFA9}" dt="2022-01-10T00:29:45.544" v="0" actId="20577"/>
        <pc:sldMkLst>
          <pc:docMk/>
          <pc:sldMk cId="4013023479" sldId="308"/>
        </pc:sldMkLst>
        <pc:spChg chg="mod">
          <ac:chgData name="Joseph  Witcombe" userId="S::joseph@purplebeard.co.uk::a2840d26-4401-46ce-837a-825901afe1b0" providerId="AD" clId="Web-{CCF9C116-DF6D-3E82-5C35-7CC6978CBFA9}" dt="2022-01-10T00:29:45.544" v="0" actId="20577"/>
          <ac:spMkLst>
            <pc:docMk/>
            <pc:sldMk cId="4013023479" sldId="308"/>
            <ac:spMk id="2" creationId="{E3E9F866-B9A3-469E-AE33-EB840B39AC9A}"/>
          </ac:spMkLst>
        </pc:spChg>
      </pc:sldChg>
    </pc:docChg>
  </pc:docChgLst>
  <pc:docChgLst>
    <pc:chgData name="Joseph  Witcombe" userId="a2840d26-4401-46ce-837a-825901afe1b0" providerId="ADAL" clId="{9D9CEBAF-E0E6-4FD7-AFAF-453E4D52A54F}"/>
    <pc:docChg chg="modSld sldOrd modMainMaster">
      <pc:chgData name="Joseph  Witcombe" userId="a2840d26-4401-46ce-837a-825901afe1b0" providerId="ADAL" clId="{9D9CEBAF-E0E6-4FD7-AFAF-453E4D52A54F}" dt="2022-04-23T16:48:30.059" v="10" actId="20577"/>
      <pc:docMkLst>
        <pc:docMk/>
      </pc:docMkLst>
      <pc:sldChg chg="modSp mod">
        <pc:chgData name="Joseph  Witcombe" userId="a2840d26-4401-46ce-837a-825901afe1b0" providerId="ADAL" clId="{9D9CEBAF-E0E6-4FD7-AFAF-453E4D52A54F}" dt="2022-04-23T16:48:01.679" v="8" actId="20577"/>
        <pc:sldMkLst>
          <pc:docMk/>
          <pc:sldMk cId="2791281453" sldId="303"/>
        </pc:sldMkLst>
        <pc:spChg chg="mod">
          <ac:chgData name="Joseph  Witcombe" userId="a2840d26-4401-46ce-837a-825901afe1b0" providerId="ADAL" clId="{9D9CEBAF-E0E6-4FD7-AFAF-453E4D52A54F}" dt="2022-04-23T16:48:01.679" v="8" actId="20577"/>
          <ac:spMkLst>
            <pc:docMk/>
            <pc:sldMk cId="2791281453" sldId="303"/>
            <ac:spMk id="3" creationId="{29FDD405-2422-4245-9B7B-84B9A14B2262}"/>
          </ac:spMkLst>
        </pc:spChg>
      </pc:sldChg>
      <pc:sldChg chg="ord">
        <pc:chgData name="Joseph  Witcombe" userId="a2840d26-4401-46ce-837a-825901afe1b0" providerId="ADAL" clId="{9D9CEBAF-E0E6-4FD7-AFAF-453E4D52A54F}" dt="2022-04-23T16:39:33.229" v="1"/>
        <pc:sldMkLst>
          <pc:docMk/>
          <pc:sldMk cId="3015575786" sldId="368"/>
        </pc:sldMkLst>
      </pc:sldChg>
      <pc:sldMasterChg chg="modSldLayout">
        <pc:chgData name="Joseph  Witcombe" userId="a2840d26-4401-46ce-837a-825901afe1b0" providerId="ADAL" clId="{9D9CEBAF-E0E6-4FD7-AFAF-453E4D52A54F}" dt="2022-04-23T16:48:30.059" v="10" actId="20577"/>
        <pc:sldMasterMkLst>
          <pc:docMk/>
          <pc:sldMasterMk cId="0" sldId="2147483648"/>
        </pc:sldMasterMkLst>
        <pc:sldLayoutChg chg="modSp mod">
          <pc:chgData name="Joseph  Witcombe" userId="a2840d26-4401-46ce-837a-825901afe1b0" providerId="ADAL" clId="{9D9CEBAF-E0E6-4FD7-AFAF-453E4D52A54F}" dt="2022-04-23T16:48:30.059" v="10" actId="20577"/>
          <pc:sldLayoutMkLst>
            <pc:docMk/>
            <pc:sldMasterMk cId="0" sldId="2147483648"/>
            <pc:sldLayoutMk cId="0" sldId="2147483668"/>
          </pc:sldLayoutMkLst>
          <pc:spChg chg="mod">
            <ac:chgData name="Joseph  Witcombe" userId="a2840d26-4401-46ce-837a-825901afe1b0" providerId="ADAL" clId="{9D9CEBAF-E0E6-4FD7-AFAF-453E4D52A54F}" dt="2022-04-23T16:48:30.059" v="10" actId="20577"/>
            <ac:spMkLst>
              <pc:docMk/>
              <pc:sldMasterMk cId="0" sldId="2147483648"/>
              <pc:sldLayoutMk cId="0" sldId="2147483668"/>
              <ac:spMk id="12" creationId="{42C4D5A7-F4BD-4CDA-90AB-63C1E8732F6E}"/>
            </ac:spMkLst>
          </pc:spChg>
        </pc:sldLayoutChg>
      </pc:sldMasterChg>
    </pc:docChg>
  </pc:docChgLst>
  <pc:docChgLst>
    <pc:chgData name="Joseph  Witcombe" userId="S::joseph@purplebeard.co.uk::a2840d26-4401-46ce-837a-825901afe1b0" providerId="AD" clId="Web-{FC6261E7-3842-BD27-53F2-6E29A62CE1D8}"/>
    <pc:docChg chg="addSld modSld sldOrd">
      <pc:chgData name="Joseph  Witcombe" userId="S::joseph@purplebeard.co.uk::a2840d26-4401-46ce-837a-825901afe1b0" providerId="AD" clId="Web-{FC6261E7-3842-BD27-53F2-6E29A62CE1D8}" dt="2022-01-06T22:47:27.983" v="495"/>
      <pc:docMkLst>
        <pc:docMk/>
      </pc:docMkLst>
      <pc:sldChg chg="modNotes">
        <pc:chgData name="Joseph  Witcombe" userId="S::joseph@purplebeard.co.uk::a2840d26-4401-46ce-837a-825901afe1b0" providerId="AD" clId="Web-{FC6261E7-3842-BD27-53F2-6E29A62CE1D8}" dt="2022-01-06T20:17:09.957" v="128"/>
        <pc:sldMkLst>
          <pc:docMk/>
          <pc:sldMk cId="3588611987" sldId="297"/>
        </pc:sldMkLst>
      </pc:sldChg>
      <pc:sldChg chg="modNotes">
        <pc:chgData name="Joseph  Witcombe" userId="S::joseph@purplebeard.co.uk::a2840d26-4401-46ce-837a-825901afe1b0" providerId="AD" clId="Web-{FC6261E7-3842-BD27-53F2-6E29A62CE1D8}" dt="2022-01-06T21:28:33.281" v="468"/>
        <pc:sldMkLst>
          <pc:docMk/>
          <pc:sldMk cId="2950127719" sldId="299"/>
        </pc:sldMkLst>
      </pc:sldChg>
      <pc:sldChg chg="modNotes">
        <pc:chgData name="Joseph  Witcombe" userId="S::joseph@purplebeard.co.uk::a2840d26-4401-46ce-837a-825901afe1b0" providerId="AD" clId="Web-{FC6261E7-3842-BD27-53F2-6E29A62CE1D8}" dt="2022-01-06T20:03:24.870" v="54"/>
        <pc:sldMkLst>
          <pc:docMk/>
          <pc:sldMk cId="3844503272" sldId="306"/>
        </pc:sldMkLst>
      </pc:sldChg>
      <pc:sldChg chg="modNotes">
        <pc:chgData name="Joseph  Witcombe" userId="S::joseph@purplebeard.co.uk::a2840d26-4401-46ce-837a-825901afe1b0" providerId="AD" clId="Web-{FC6261E7-3842-BD27-53F2-6E29A62CE1D8}" dt="2022-01-06T20:03:03.479" v="53"/>
        <pc:sldMkLst>
          <pc:docMk/>
          <pc:sldMk cId="4013023479" sldId="308"/>
        </pc:sldMkLst>
      </pc:sldChg>
      <pc:sldChg chg="addSp delSp modSp add ord replId">
        <pc:chgData name="Joseph  Witcombe" userId="S::joseph@purplebeard.co.uk::a2840d26-4401-46ce-837a-825901afe1b0" providerId="AD" clId="Web-{FC6261E7-3842-BD27-53F2-6E29A62CE1D8}" dt="2022-01-06T22:47:27.983" v="495"/>
        <pc:sldMkLst>
          <pc:docMk/>
          <pc:sldMk cId="2075643610" sldId="310"/>
        </pc:sldMkLst>
        <pc:spChg chg="mod">
          <ac:chgData name="Joseph  Witcombe" userId="S::joseph@purplebeard.co.uk::a2840d26-4401-46ce-837a-825901afe1b0" providerId="AD" clId="Web-{FC6261E7-3842-BD27-53F2-6E29A62CE1D8}" dt="2022-01-06T22:46:29.935" v="492" actId="20577"/>
          <ac:spMkLst>
            <pc:docMk/>
            <pc:sldMk cId="2075643610" sldId="310"/>
            <ac:spMk id="4" creationId="{CDD22059-14EE-465D-A240-7265D0041005}"/>
          </ac:spMkLst>
        </pc:spChg>
        <pc:picChg chg="add del mod">
          <ac:chgData name="Joseph  Witcombe" userId="S::joseph@purplebeard.co.uk::a2840d26-4401-46ce-837a-825901afe1b0" providerId="AD" clId="Web-{FC6261E7-3842-BD27-53F2-6E29A62CE1D8}" dt="2022-01-06T22:46:48.873" v="494"/>
          <ac:picMkLst>
            <pc:docMk/>
            <pc:sldMk cId="2075643610" sldId="310"/>
            <ac:picMk id="3" creationId="{C2DB053F-D6C9-4961-8946-62A7A8C748F5}"/>
          </ac:picMkLst>
        </pc:picChg>
        <pc:picChg chg="del">
          <ac:chgData name="Joseph  Witcombe" userId="S::joseph@purplebeard.co.uk::a2840d26-4401-46ce-837a-825901afe1b0" providerId="AD" clId="Web-{FC6261E7-3842-BD27-53F2-6E29A62CE1D8}" dt="2022-01-06T22:46:05.637" v="471"/>
          <ac:picMkLst>
            <pc:docMk/>
            <pc:sldMk cId="2075643610" sldId="310"/>
            <ac:picMk id="5" creationId="{9E885CC5-117A-4DB8-BDA5-481F83905E16}"/>
          </ac:picMkLst>
        </pc:picChg>
        <pc:picChg chg="add mod">
          <ac:chgData name="Joseph  Witcombe" userId="S::joseph@purplebeard.co.uk::a2840d26-4401-46ce-837a-825901afe1b0" providerId="AD" clId="Web-{FC6261E7-3842-BD27-53F2-6E29A62CE1D8}" dt="2022-01-06T22:47:27.983" v="495"/>
          <ac:picMkLst>
            <pc:docMk/>
            <pc:sldMk cId="2075643610" sldId="310"/>
            <ac:picMk id="6" creationId="{DB196AF0-7ED2-4B6F-A8B6-6337CB2D6459}"/>
          </ac:picMkLst>
        </pc:picChg>
      </pc:sldChg>
    </pc:docChg>
  </pc:docChgLst>
  <pc:docChgLst>
    <pc:chgData name="Joseph  Witcombe" userId="S::joseph@purplebeard.co.uk::a2840d26-4401-46ce-837a-825901afe1b0" providerId="AD" clId="Web-{53E7203D-B0EB-196B-7FBD-79CAA986FB30}"/>
    <pc:docChg chg="modSld">
      <pc:chgData name="Joseph  Witcombe" userId="S::joseph@purplebeard.co.uk::a2840d26-4401-46ce-837a-825901afe1b0" providerId="AD" clId="Web-{53E7203D-B0EB-196B-7FBD-79CAA986FB30}" dt="2022-01-30T01:34:05.729" v="35" actId="20577"/>
      <pc:docMkLst>
        <pc:docMk/>
      </pc:docMkLst>
      <pc:sldChg chg="modSp">
        <pc:chgData name="Joseph  Witcombe" userId="S::joseph@purplebeard.co.uk::a2840d26-4401-46ce-837a-825901afe1b0" providerId="AD" clId="Web-{53E7203D-B0EB-196B-7FBD-79CAA986FB30}" dt="2022-01-30T01:34:05.729" v="35" actId="20577"/>
        <pc:sldMkLst>
          <pc:docMk/>
          <pc:sldMk cId="3588611987" sldId="297"/>
        </pc:sldMkLst>
        <pc:spChg chg="mod">
          <ac:chgData name="Joseph  Witcombe" userId="S::joseph@purplebeard.co.uk::a2840d26-4401-46ce-837a-825901afe1b0" providerId="AD" clId="Web-{53E7203D-B0EB-196B-7FBD-79CAA986FB30}" dt="2022-01-30T01:34:05.729" v="35" actId="20577"/>
          <ac:spMkLst>
            <pc:docMk/>
            <pc:sldMk cId="3588611987" sldId="297"/>
            <ac:spMk id="2" creationId="{E3E9F866-B9A3-469E-AE33-EB840B39AC9A}"/>
          </ac:spMkLst>
        </pc:spChg>
      </pc:sldChg>
      <pc:sldChg chg="modSp">
        <pc:chgData name="Joseph  Witcombe" userId="S::joseph@purplebeard.co.uk::a2840d26-4401-46ce-837a-825901afe1b0" providerId="AD" clId="Web-{53E7203D-B0EB-196B-7FBD-79CAA986FB30}" dt="2022-01-29T22:53:38.704" v="19" actId="20577"/>
        <pc:sldMkLst>
          <pc:docMk/>
          <pc:sldMk cId="4013023479" sldId="308"/>
        </pc:sldMkLst>
        <pc:spChg chg="mod">
          <ac:chgData name="Joseph  Witcombe" userId="S::joseph@purplebeard.co.uk::a2840d26-4401-46ce-837a-825901afe1b0" providerId="AD" clId="Web-{53E7203D-B0EB-196B-7FBD-79CAA986FB30}" dt="2022-01-29T22:53:38.704" v="19" actId="20577"/>
          <ac:spMkLst>
            <pc:docMk/>
            <pc:sldMk cId="4013023479" sldId="308"/>
            <ac:spMk id="2" creationId="{E3E9F866-B9A3-469E-AE33-EB840B39AC9A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032400" y="514350"/>
            <a:ext cx="8128400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7394a84e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1097394a84e_0_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83459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17481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01894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386314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71919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574963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088826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637244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338790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9208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855af059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855af059a_0_9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100101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423111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22575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598556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187240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052093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1072444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5700798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451622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574963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9875899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1789693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8594183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052093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6239679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9a227e36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9a227e365_0_6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10289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2592046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99880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3273035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9a227e36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9a227e365_0_6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910289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0855af059a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0855af059a_0_15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0699657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09a227e36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09a227e365_0_68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65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448510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410990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5854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68193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87a3117a6_0_117:notes"/>
          <p:cNvSpPr txBox="1">
            <a:spLocks noGrp="1"/>
          </p:cNvSpPr>
          <p:nvPr>
            <p:ph type="body" idx="1"/>
          </p:nvPr>
        </p:nvSpPr>
        <p:spPr>
          <a:xfrm>
            <a:off x="1219200" y="3257550"/>
            <a:ext cx="97536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/>
          </a:p>
        </p:txBody>
      </p:sp>
      <p:sp>
        <p:nvSpPr>
          <p:cNvPr id="100" name="Google Shape;100;g1087a3117a6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0" y="514350"/>
            <a:ext cx="4573588" cy="25717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54098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2052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47057" y="1808912"/>
            <a:ext cx="8698372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5219" y="708917"/>
            <a:ext cx="10787869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031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Ref idx="1001">
        <a:schemeClr val="bg1"/>
      </p:bgRef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AB6E9EE-1EF4-49C3-8A60-76FBB6A2DEC7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025E26-65A7-4B29-8014-286B5309E43F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8369" y="1808911"/>
            <a:ext cx="4982966" cy="4340171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370" y="708917"/>
            <a:ext cx="4982965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</a:t>
            </a:r>
            <a:endParaRPr lang="en-GB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D895517-B87F-4701-BEE6-FC1325D2C8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4232" y="1808911"/>
            <a:ext cx="5075433" cy="4340171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93043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userDrawn="1">
  <p:cSld name="Title Only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44;g1097394a84e_0_17">
            <a:extLst>
              <a:ext uri="{FF2B5EF4-FFF2-40B4-BE49-F238E27FC236}">
                <a16:creationId xmlns:a16="http://schemas.microsoft.com/office/drawing/2014/main" id="{3B59D440-7BC1-4DAF-91CD-6774B016B49E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" y="1"/>
            <a:ext cx="1219198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45;g1097394a84e_0_17">
            <a:extLst>
              <a:ext uri="{FF2B5EF4-FFF2-40B4-BE49-F238E27FC236}">
                <a16:creationId xmlns:a16="http://schemas.microsoft.com/office/drawing/2014/main" id="{42C4D5A7-F4BD-4CDA-90AB-63C1E8732F6E}"/>
              </a:ext>
            </a:extLst>
          </p:cNvPr>
          <p:cNvSpPr txBox="1">
            <a:spLocks noGrp="1"/>
          </p:cNvSpPr>
          <p:nvPr>
            <p:ph type="title" idx="4294967295" hasCustomPrompt="1"/>
          </p:nvPr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>
              <a:defRPr/>
            </a:lvl1pPr>
          </a:lstStyle>
          <a:p>
            <a:r>
              <a:rPr lang="en-US" sz="2000">
                <a:solidFill>
                  <a:schemeClr val="lt1"/>
                </a:solidFill>
              </a:rPr>
              <a:t>JavaScript 2</a:t>
            </a:r>
          </a:p>
        </p:txBody>
      </p:sp>
      <p:cxnSp>
        <p:nvCxnSpPr>
          <p:cNvPr id="17" name="Google Shape;46;g1097394a84e_0_17">
            <a:extLst>
              <a:ext uri="{FF2B5EF4-FFF2-40B4-BE49-F238E27FC236}">
                <a16:creationId xmlns:a16="http://schemas.microsoft.com/office/drawing/2014/main" id="{DFBF017D-803E-4747-B8BE-14F9EE26241C}"/>
              </a:ext>
            </a:extLst>
          </p:cNvPr>
          <p:cNvCxnSpPr/>
          <p:nvPr userDrawn="1"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CAE9D69B-A110-4B7F-9112-352DC0862E72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rgbClr val="B7B7B7"/>
                </a:solidFill>
              </a:rPr>
              <a:t>JavaScript 1</a:t>
            </a:r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686343C5-762D-4DD3-9A52-4CD3D8F6702F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D0F9EF5-E261-424F-8C3D-23063DFF41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870557"/>
            <a:ext cx="8478838" cy="328771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3pPr>
            <a:lvl4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4pPr>
            <a:lvl5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23831357-6510-4F30-8622-A4BDF0884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6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rgbClr val="B7B7B7"/>
                </a:solidFill>
              </a:rPr>
              <a:t>JavaScript 1</a:t>
            </a:r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" name="Google Shape;103;g1087a3117a6_0_117">
            <a:extLst>
              <a:ext uri="{FF2B5EF4-FFF2-40B4-BE49-F238E27FC236}">
                <a16:creationId xmlns:a16="http://schemas.microsoft.com/office/drawing/2014/main" id="{F24FE441-0B22-4678-B910-B37764C77CEA}"/>
              </a:ext>
            </a:extLst>
          </p:cNvPr>
          <p:cNvSpPr/>
          <p:nvPr userDrawn="1"/>
        </p:nvSpPr>
        <p:spPr>
          <a:xfrm>
            <a:off x="10371078" y="5941537"/>
            <a:ext cx="1443300" cy="6588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3pPr>
            <a:lvl4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4pPr>
            <a:lvl5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0946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12059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0946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12059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0946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120598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2052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userDrawn="1">
  <p:cSld name="Title Only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44;g1097394a84e_0_17">
            <a:extLst>
              <a:ext uri="{FF2B5EF4-FFF2-40B4-BE49-F238E27FC236}">
                <a16:creationId xmlns:a16="http://schemas.microsoft.com/office/drawing/2014/main" id="{3B59D440-7BC1-4DAF-91CD-6774B016B49E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" y="1"/>
            <a:ext cx="1219198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45;g1097394a84e_0_17">
            <a:extLst>
              <a:ext uri="{FF2B5EF4-FFF2-40B4-BE49-F238E27FC236}">
                <a16:creationId xmlns:a16="http://schemas.microsoft.com/office/drawing/2014/main" id="{42C4D5A7-F4BD-4CDA-90AB-63C1E8732F6E}"/>
              </a:ext>
            </a:extLst>
          </p:cNvPr>
          <p:cNvSpPr txBox="1">
            <a:spLocks noGrp="1"/>
          </p:cNvSpPr>
          <p:nvPr>
            <p:ph type="title" idx="4294967295" hasCustomPrompt="1"/>
          </p:nvPr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>
              <a:defRPr/>
            </a:lvl1pPr>
          </a:lstStyle>
          <a:p>
            <a:r>
              <a:rPr lang="en-US" sz="2000">
                <a:solidFill>
                  <a:schemeClr val="lt1"/>
                </a:solidFill>
              </a:rPr>
              <a:t>JavaScript 2</a:t>
            </a:r>
          </a:p>
        </p:txBody>
      </p:sp>
      <p:cxnSp>
        <p:nvCxnSpPr>
          <p:cNvPr id="17" name="Google Shape;46;g1097394a84e_0_17">
            <a:extLst>
              <a:ext uri="{FF2B5EF4-FFF2-40B4-BE49-F238E27FC236}">
                <a16:creationId xmlns:a16="http://schemas.microsoft.com/office/drawing/2014/main" id="{DFBF017D-803E-4747-B8BE-14F9EE26241C}"/>
              </a:ext>
            </a:extLst>
          </p:cNvPr>
          <p:cNvCxnSpPr/>
          <p:nvPr userDrawn="1"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A2A2A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BFBFB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794599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A2A2A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BFBFB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794599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A2A2A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BFBFB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794599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rgbClr val="209462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47057" y="1808912"/>
            <a:ext cx="8698372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5219" y="708917"/>
            <a:ext cx="10787869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BFBFB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30318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Ref idx="1001">
        <a:schemeClr val="bg1"/>
      </p:bgRef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AB6E9EE-1EF4-49C3-8A60-76FBB6A2DEC7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209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88369" y="1808911"/>
            <a:ext cx="4982966" cy="4340171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rgbClr val="FBFBFB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370" y="708917"/>
            <a:ext cx="4982965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rgbClr val="FBFBFB"/>
                </a:solidFill>
                <a:latin typeface="+mn-lt"/>
              </a:defRPr>
            </a:lvl1pPr>
          </a:lstStyle>
          <a:p>
            <a:r>
              <a:rPr lang="en-US"/>
              <a:t>Click to edit</a:t>
            </a:r>
            <a:endParaRPr lang="en-GB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7D895517-B87F-4701-BEE6-FC1325D2C84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904232" y="1808911"/>
            <a:ext cx="5075433" cy="4340171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1">
                  <a:lumMod val="85000"/>
                  <a:lumOff val="15000"/>
                </a:schemeClr>
              </a:buClr>
              <a:buFont typeface="+mj-lt"/>
              <a:buAutoNum type="arabicPeriod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1">
                  <a:lumMod val="85000"/>
                  <a:lumOff val="15000"/>
                </a:schemeClr>
              </a:buClr>
              <a:buFont typeface="+mj-lt"/>
              <a:buAutoNum type="arabicPeriod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1">
                  <a:lumMod val="85000"/>
                  <a:lumOff val="15000"/>
                </a:schemeClr>
              </a:buClr>
              <a:buFont typeface="+mj-lt"/>
              <a:buAutoNum type="arabicPeriod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1">
                  <a:lumMod val="85000"/>
                  <a:lumOff val="15000"/>
                </a:schemeClr>
              </a:buClr>
              <a:buFont typeface="+mj-lt"/>
              <a:buAutoNum type="arabicPeriod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tx1">
                  <a:lumMod val="85000"/>
                  <a:lumOff val="15000"/>
                </a:schemeClr>
              </a:buClr>
              <a:buFont typeface="+mj-lt"/>
              <a:buAutoNum type="arabicPeriod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93043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4086657" y="1624049"/>
            <a:ext cx="4025034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>
                <a:solidFill>
                  <a:srgbClr val="5B2C8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609917" y="1577340"/>
            <a:ext cx="5306282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6282150" y="1577340"/>
            <a:ext cx="5306282" cy="452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ftr" idx="11"/>
          </p:nvPr>
        </p:nvSpPr>
        <p:spPr>
          <a:xfrm>
            <a:off x="4147439" y="6377940"/>
            <a:ext cx="3903472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dt" idx="10"/>
          </p:nvPr>
        </p:nvSpPr>
        <p:spPr>
          <a:xfrm>
            <a:off x="609917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8782812" y="6377940"/>
            <a:ext cx="280562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 userDrawn="1">
  <p:cSld name="Title Only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44;g1097394a84e_0_17">
            <a:extLst>
              <a:ext uri="{FF2B5EF4-FFF2-40B4-BE49-F238E27FC236}">
                <a16:creationId xmlns:a16="http://schemas.microsoft.com/office/drawing/2014/main" id="{3B59D440-7BC1-4DAF-91CD-6774B016B49E}"/>
              </a:ext>
            </a:extLst>
          </p:cNvPr>
          <p:cNvPicPr preferRelativeResize="0"/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3" y="1"/>
            <a:ext cx="1219198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45;g1097394a84e_0_17">
            <a:extLst>
              <a:ext uri="{FF2B5EF4-FFF2-40B4-BE49-F238E27FC236}">
                <a16:creationId xmlns:a16="http://schemas.microsoft.com/office/drawing/2014/main" id="{42C4D5A7-F4BD-4CDA-90AB-63C1E8732F6E}"/>
              </a:ext>
            </a:extLst>
          </p:cNvPr>
          <p:cNvSpPr txBox="1">
            <a:spLocks noGrp="1"/>
          </p:cNvSpPr>
          <p:nvPr>
            <p:ph type="title" idx="4294967295" hasCustomPrompt="1"/>
          </p:nvPr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lvl1pPr>
              <a:defRPr/>
            </a:lvl1pPr>
          </a:lstStyle>
          <a:p>
            <a:r>
              <a:rPr lang="en-US" sz="2000">
                <a:solidFill>
                  <a:schemeClr val="lt1"/>
                </a:solidFill>
              </a:rPr>
              <a:t>JavaScript 4</a:t>
            </a:r>
          </a:p>
        </p:txBody>
      </p:sp>
      <p:cxnSp>
        <p:nvCxnSpPr>
          <p:cNvPr id="17" name="Google Shape;46;g1097394a84e_0_17">
            <a:extLst>
              <a:ext uri="{FF2B5EF4-FFF2-40B4-BE49-F238E27FC236}">
                <a16:creationId xmlns:a16="http://schemas.microsoft.com/office/drawing/2014/main" id="{DFBF017D-803E-4747-B8BE-14F9EE26241C}"/>
              </a:ext>
            </a:extLst>
          </p:cNvPr>
          <p:cNvCxnSpPr/>
          <p:nvPr userDrawn="1"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CAE9D69B-A110-4B7F-9112-352DC0862E72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rgbClr val="B7B7B7"/>
                </a:solidFill>
              </a:rPr>
              <a:t>JavaScript 4</a:t>
            </a:r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686343C5-762D-4DD3-9A52-4CD3D8F6702F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D0F9EF5-E261-424F-8C3D-23063DFF41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870557"/>
            <a:ext cx="8478838" cy="328771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3pPr>
            <a:lvl4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4pPr>
            <a:lvl5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23831357-6510-4F30-8622-A4BDF0884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6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rgbClr val="B7B7B7"/>
                </a:solidFill>
              </a:rPr>
              <a:t>JavaScript 4</a:t>
            </a:r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" name="Google Shape;103;g1087a3117a6_0_117">
            <a:extLst>
              <a:ext uri="{FF2B5EF4-FFF2-40B4-BE49-F238E27FC236}">
                <a16:creationId xmlns:a16="http://schemas.microsoft.com/office/drawing/2014/main" id="{F24FE441-0B22-4678-B910-B37764C77CEA}"/>
              </a:ext>
            </a:extLst>
          </p:cNvPr>
          <p:cNvSpPr/>
          <p:nvPr userDrawn="1"/>
        </p:nvSpPr>
        <p:spPr>
          <a:xfrm>
            <a:off x="10371078" y="5941537"/>
            <a:ext cx="1443300" cy="6588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  <a:lvl2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2pPr>
            <a:lvl3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3pPr>
            <a:lvl4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4pPr>
            <a:lvl5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CAE9D69B-A110-4B7F-9112-352DC0862E72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rgbClr val="B7B7B7"/>
                </a:solidFill>
              </a:rPr>
              <a:t>JavaScript  2</a:t>
            </a:r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686343C5-762D-4DD3-9A52-4CD3D8F6702F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D0F9EF5-E261-424F-8C3D-23063DFF41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1pPr>
            <a:lvl2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2pPr>
            <a:lvl3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3pPr>
            <a:lvl4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4pPr>
            <a:lvl5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23831357-6510-4F30-8622-A4BDF0884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rgbClr val="B7B7B7"/>
                </a:solidFill>
              </a:rPr>
              <a:t>JavaScript 2</a:t>
            </a:r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" name="Google Shape;103;g1087a3117a6_0_117">
            <a:extLst>
              <a:ext uri="{FF2B5EF4-FFF2-40B4-BE49-F238E27FC236}">
                <a16:creationId xmlns:a16="http://schemas.microsoft.com/office/drawing/2014/main" id="{F24FE441-0B22-4678-B910-B37764C77CEA}"/>
              </a:ext>
            </a:extLst>
          </p:cNvPr>
          <p:cNvSpPr/>
          <p:nvPr userDrawn="1"/>
        </p:nvSpPr>
        <p:spPr>
          <a:xfrm>
            <a:off x="10371078" y="5941537"/>
            <a:ext cx="1443300" cy="6588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1pPr>
            <a:lvl2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2pPr>
            <a:lvl3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3pPr>
            <a:lvl4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4pPr>
            <a:lvl5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rgbClr val="B7B7B7"/>
                </a:solidFill>
              </a:rPr>
              <a:t>JavaScript 4</a:t>
            </a:r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" name="Google Shape;103;g1087a3117a6_0_117">
            <a:extLst>
              <a:ext uri="{FF2B5EF4-FFF2-40B4-BE49-F238E27FC236}">
                <a16:creationId xmlns:a16="http://schemas.microsoft.com/office/drawing/2014/main" id="{F24FE441-0B22-4678-B910-B37764C77CEA}"/>
              </a:ext>
            </a:extLst>
          </p:cNvPr>
          <p:cNvSpPr/>
          <p:nvPr userDrawn="1"/>
        </p:nvSpPr>
        <p:spPr>
          <a:xfrm>
            <a:off x="10371078" y="5941537"/>
            <a:ext cx="1443300" cy="658800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1pPr>
            <a:lvl2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2pPr>
            <a:lvl3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3pPr>
            <a:lvl4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4pPr>
            <a:lvl5pPr marL="342900" indent="-3429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400"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1_Title and Content"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g1087a3117a6_0_117">
            <a:extLst>
              <a:ext uri="{FF2B5EF4-FFF2-40B4-BE49-F238E27FC236}">
                <a16:creationId xmlns:a16="http://schemas.microsoft.com/office/drawing/2014/main" id="{0EC57FFC-BDEE-4367-B06A-7478AFFF4241}"/>
              </a:ext>
            </a:extLst>
          </p:cNvPr>
          <p:cNvSpPr txBox="1">
            <a:spLocks/>
          </p:cNvSpPr>
          <p:nvPr userDrawn="1"/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000">
                <a:solidFill>
                  <a:schemeClr val="bg1">
                    <a:lumMod val="95000"/>
                  </a:schemeClr>
                </a:solidFill>
              </a:rPr>
              <a:t>JavaScript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670E21-F842-4177-AEBF-3F426D9AA29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892240" y="1798638"/>
            <a:ext cx="8478838" cy="3287712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2pPr>
            <a:lvl3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3pPr>
            <a:lvl4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4pPr>
            <a:lvl5pPr marL="457200" indent="-45720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chemeClr val="bg1"/>
              </a:buClr>
              <a:buFont typeface="+mj-lt"/>
              <a:buAutoNum type="arabicPeriod"/>
              <a:defRPr sz="24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 a long amount of text for testing purposes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3AF37F-C9D1-44AC-80A8-678E232AF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0515600" cy="914400"/>
          </a:xfrm>
          <a:prstGeom prst="rect">
            <a:avLst/>
          </a:prstGeom>
        </p:spPr>
        <p:txBody>
          <a:bodyPr/>
          <a:lstStyle>
            <a:lvl1pPr>
              <a:defRPr sz="50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cxnSp>
        <p:nvCxnSpPr>
          <p:cNvPr id="8" name="Google Shape;106;g1087a3117a6_0_117">
            <a:extLst>
              <a:ext uri="{FF2B5EF4-FFF2-40B4-BE49-F238E27FC236}">
                <a16:creationId xmlns:a16="http://schemas.microsoft.com/office/drawing/2014/main" id="{07FD8F8D-92FB-4CF4-89CF-354E1990387C}"/>
              </a:ext>
            </a:extLst>
          </p:cNvPr>
          <p:cNvCxnSpPr/>
          <p:nvPr userDrawn="1"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61205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49" r:id="rId2"/>
    <p:sldLayoutId id="2147483665" r:id="rId3"/>
    <p:sldLayoutId id="2147483686" r:id="rId4"/>
    <p:sldLayoutId id="2147483687" r:id="rId5"/>
    <p:sldLayoutId id="2147483659" r:id="rId6"/>
    <p:sldLayoutId id="2147483660" r:id="rId7"/>
    <p:sldLayoutId id="2147483684" r:id="rId8"/>
    <p:sldLayoutId id="2147483661" r:id="rId9"/>
    <p:sldLayoutId id="2147483662" r:id="rId10"/>
    <p:sldLayoutId id="2147483663" r:id="rId11"/>
    <p:sldLayoutId id="2147483664" r:id="rId12"/>
    <p:sldLayoutId id="2147483668" r:id="rId13"/>
    <p:sldLayoutId id="2147483651" r:id="rId14"/>
    <p:sldLayoutId id="2147483652" r:id="rId15"/>
    <p:sldLayoutId id="2147483654" r:id="rId16"/>
    <p:sldLayoutId id="2147483669" r:id="rId17"/>
    <p:sldLayoutId id="2147483685" r:id="rId18"/>
    <p:sldLayoutId id="2147483657" r:id="rId19"/>
    <p:sldLayoutId id="2147483658" r:id="rId20"/>
    <p:sldLayoutId id="2147483670" r:id="rId21"/>
    <p:sldLayoutId id="2147483667" r:id="rId22"/>
    <p:sldLayoutId id="2147483655" r:id="rId23"/>
    <p:sldLayoutId id="2147483656" r:id="rId24"/>
    <p:sldLayoutId id="2147483653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g1097394a84e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" y="1"/>
            <a:ext cx="1219198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g1097394a84e_0_17"/>
          <p:cNvSpPr txBox="1">
            <a:spLocks noGrp="1"/>
          </p:cNvSpPr>
          <p:nvPr>
            <p:ph type="title" idx="4294967295"/>
          </p:nvPr>
        </p:nvSpPr>
        <p:spPr>
          <a:xfrm rot="5400000">
            <a:off x="-1507018" y="2329349"/>
            <a:ext cx="4025100" cy="3078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2000">
                <a:solidFill>
                  <a:schemeClr val="lt1"/>
                </a:solidFill>
              </a:rPr>
              <a:t>JavaScript 2</a:t>
            </a:r>
          </a:p>
        </p:txBody>
      </p:sp>
      <p:cxnSp>
        <p:nvCxnSpPr>
          <p:cNvPr id="46" name="Google Shape;46;g1097394a84e_0_17"/>
          <p:cNvCxnSpPr/>
          <p:nvPr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798638"/>
            <a:ext cx="8478838" cy="4738086"/>
          </a:xfrm>
        </p:spPr>
        <p:txBody>
          <a:bodyPr lIns="91440" tIns="45720" rIns="91440" bIns="45720" anchor="t"/>
          <a:lstStyle/>
          <a:p>
            <a:r>
              <a:rPr lang="en-GB"/>
              <a:t>Create an array “</a:t>
            </a:r>
            <a:r>
              <a:rPr lang="en-GB" err="1"/>
              <a:t>musicGenres</a:t>
            </a:r>
            <a:r>
              <a:rPr lang="en-GB"/>
              <a:t>”, with items “Rock” and “Rap”.</a:t>
            </a:r>
          </a:p>
          <a:p>
            <a:r>
              <a:rPr lang="en-GB"/>
              <a:t>Append (add to the end) “Jazz” to the end.</a:t>
            </a:r>
          </a:p>
          <a:p>
            <a:r>
              <a:rPr lang="en-GB"/>
              <a:t>Replace the value in the middle of the array with “Classical”. Your code for finding the middle value should work for any arrays with an odd number of items.</a:t>
            </a:r>
          </a:p>
          <a:p>
            <a:r>
              <a:rPr lang="en-GB"/>
              <a:t>Prepend (add to start) “Blues” and “Reggae” to the array.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Arrays Exercise 3</a:t>
            </a:r>
            <a:r>
              <a:rPr lang="en-GB">
                <a:latin typeface="+mn-lt"/>
              </a:rPr>
              <a:t>: </a:t>
            </a:r>
            <a:r>
              <a:rPr lang="en-GB"/>
              <a:t>Music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02742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r>
              <a:rPr lang="en-GB"/>
              <a:t>Create a function that takes in an array and sorts it into alphabetical order.</a:t>
            </a:r>
          </a:p>
          <a:p>
            <a:r>
              <a:rPr lang="en-GB"/>
              <a:t>Try sorting your breakfast array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Arrays Exercise 4</a:t>
            </a:r>
            <a:r>
              <a:rPr lang="en-GB">
                <a:latin typeface="+mn-lt"/>
              </a:rPr>
              <a:t>: Sort</a:t>
            </a:r>
          </a:p>
        </p:txBody>
      </p:sp>
    </p:spTree>
    <p:extLst>
      <p:ext uri="{BB962C8B-B14F-4D97-AF65-F5344CB8AC3E}">
        <p14:creationId xmlns:p14="http://schemas.microsoft.com/office/powerpoint/2010/main" val="2082944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" name="Flowchart: Terminator 10">
            <a:extLst>
              <a:ext uri="{FF2B5EF4-FFF2-40B4-BE49-F238E27FC236}">
                <a16:creationId xmlns:a16="http://schemas.microsoft.com/office/drawing/2014/main" id="{EBDDCB42-A573-4E8F-87A9-79333FC2C9DA}"/>
              </a:ext>
            </a:extLst>
          </p:cNvPr>
          <p:cNvSpPr/>
          <p:nvPr/>
        </p:nvSpPr>
        <p:spPr>
          <a:xfrm>
            <a:off x="2787126" y="258138"/>
            <a:ext cx="1658470" cy="526676"/>
          </a:xfrm>
          <a:prstGeom prst="flowChartTerminator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ea typeface="Calibri"/>
                <a:cs typeface="Calibri"/>
              </a:rPr>
              <a:t>Start</a:t>
            </a:r>
            <a:endParaRPr lang="en-US" sz="240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DDEC4B61-F82B-4968-9695-CC5EF1D60C5D}"/>
              </a:ext>
            </a:extLst>
          </p:cNvPr>
          <p:cNvSpPr/>
          <p:nvPr/>
        </p:nvSpPr>
        <p:spPr>
          <a:xfrm>
            <a:off x="2582619" y="1148041"/>
            <a:ext cx="2140323" cy="515472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ea typeface="Calibri"/>
                <a:cs typeface="Calibri"/>
              </a:rPr>
              <a:t>Initialization</a:t>
            </a:r>
          </a:p>
        </p:txBody>
      </p:sp>
      <p:sp>
        <p:nvSpPr>
          <p:cNvPr id="13" name="Flowchart: Decision 12">
            <a:extLst>
              <a:ext uri="{FF2B5EF4-FFF2-40B4-BE49-F238E27FC236}">
                <a16:creationId xmlns:a16="http://schemas.microsoft.com/office/drawing/2014/main" id="{711F5D34-F5B9-4DB1-8EE6-089D5BD17D3B}"/>
              </a:ext>
            </a:extLst>
          </p:cNvPr>
          <p:cNvSpPr/>
          <p:nvPr/>
        </p:nvSpPr>
        <p:spPr>
          <a:xfrm>
            <a:off x="2422937" y="2147763"/>
            <a:ext cx="2386852" cy="1030941"/>
          </a:xfrm>
          <a:prstGeom prst="flowChartDecision">
            <a:avLst/>
          </a:prstGeom>
          <a:solidFill>
            <a:srgbClr val="E87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ea typeface="Calibri"/>
                <a:cs typeface="Calibri"/>
              </a:rPr>
              <a:t>For Loop</a:t>
            </a:r>
          </a:p>
          <a:p>
            <a:pPr algn="ctr"/>
            <a:r>
              <a:rPr lang="en-US" sz="2000">
                <a:ea typeface="Calibri"/>
                <a:cs typeface="Calibri"/>
              </a:rPr>
              <a:t>Condition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DB899D8-7276-4BB0-8803-7050EBB70457}"/>
              </a:ext>
            </a:extLst>
          </p:cNvPr>
          <p:cNvSpPr/>
          <p:nvPr/>
        </p:nvSpPr>
        <p:spPr>
          <a:xfrm>
            <a:off x="2616236" y="3871069"/>
            <a:ext cx="2073088" cy="762002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>
                <a:ea typeface="Calibri"/>
                <a:cs typeface="Calibri"/>
              </a:rPr>
              <a:t>For loop body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E8E82B9-AEDC-43A5-ABD3-2E6F266C3736}"/>
              </a:ext>
            </a:extLst>
          </p:cNvPr>
          <p:cNvSpPr/>
          <p:nvPr/>
        </p:nvSpPr>
        <p:spPr>
          <a:xfrm>
            <a:off x="2631818" y="5137334"/>
            <a:ext cx="2053585" cy="48185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>
                <a:ea typeface="Calibri"/>
                <a:cs typeface="Calibri"/>
              </a:rPr>
              <a:t>Increment</a:t>
            </a:r>
          </a:p>
        </p:txBody>
      </p:sp>
      <p:sp>
        <p:nvSpPr>
          <p:cNvPr id="17" name="Flowchart: Terminator 16">
            <a:extLst>
              <a:ext uri="{FF2B5EF4-FFF2-40B4-BE49-F238E27FC236}">
                <a16:creationId xmlns:a16="http://schemas.microsoft.com/office/drawing/2014/main" id="{A4D36AAE-7B58-49CB-A038-4C2C527EAD04}"/>
              </a:ext>
            </a:extLst>
          </p:cNvPr>
          <p:cNvSpPr/>
          <p:nvPr/>
        </p:nvSpPr>
        <p:spPr>
          <a:xfrm>
            <a:off x="2865567" y="6230873"/>
            <a:ext cx="1658470" cy="470646"/>
          </a:xfrm>
          <a:prstGeom prst="flowChartTerminato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>
                <a:ea typeface="Calibri"/>
                <a:cs typeface="Calibri"/>
              </a:rPr>
              <a:t>End</a:t>
            </a:r>
            <a:endParaRPr lang="en-US" sz="240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1F8691C-DF04-4499-941D-8196469A4C45}"/>
              </a:ext>
            </a:extLst>
          </p:cNvPr>
          <p:cNvCxnSpPr/>
          <p:nvPr/>
        </p:nvCxnSpPr>
        <p:spPr>
          <a:xfrm>
            <a:off x="3621963" y="797860"/>
            <a:ext cx="6725" cy="35410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A4CA4DF-BC66-415E-8ACB-AFCAF1E5C055}"/>
              </a:ext>
            </a:extLst>
          </p:cNvPr>
          <p:cNvCxnSpPr>
            <a:cxnSpLocks/>
          </p:cNvCxnSpPr>
          <p:nvPr/>
        </p:nvCxnSpPr>
        <p:spPr>
          <a:xfrm>
            <a:off x="3621962" y="1660712"/>
            <a:ext cx="6725" cy="47737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3B80CD6-83B3-44E2-9584-85F7C915FE89}"/>
              </a:ext>
            </a:extLst>
          </p:cNvPr>
          <p:cNvCxnSpPr>
            <a:cxnSpLocks/>
          </p:cNvCxnSpPr>
          <p:nvPr/>
        </p:nvCxnSpPr>
        <p:spPr>
          <a:xfrm flipH="1">
            <a:off x="3595069" y="3184712"/>
            <a:ext cx="15686" cy="679075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4904708D-18C9-4DB6-B742-AF8C04BA2290}"/>
              </a:ext>
            </a:extLst>
          </p:cNvPr>
          <p:cNvSpPr txBox="1"/>
          <p:nvPr/>
        </p:nvSpPr>
        <p:spPr>
          <a:xfrm>
            <a:off x="2791609" y="3334907"/>
            <a:ext cx="1610204" cy="307777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True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D90597A-B28D-4762-8544-F94831356DC3}"/>
              </a:ext>
            </a:extLst>
          </p:cNvPr>
          <p:cNvCxnSpPr>
            <a:cxnSpLocks/>
          </p:cNvCxnSpPr>
          <p:nvPr/>
        </p:nvCxnSpPr>
        <p:spPr>
          <a:xfrm>
            <a:off x="3599615" y="4633071"/>
            <a:ext cx="5831" cy="504263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DD91FA9C-FC1E-42F7-AD5C-5B5C854950F8}"/>
              </a:ext>
            </a:extLst>
          </p:cNvPr>
          <p:cNvCxnSpPr>
            <a:cxnSpLocks/>
            <a:stCxn id="16" idx="1"/>
            <a:endCxn id="13" idx="1"/>
          </p:cNvCxnSpPr>
          <p:nvPr/>
        </p:nvCxnSpPr>
        <p:spPr>
          <a:xfrm rot="10800000">
            <a:off x="2422938" y="2663235"/>
            <a:ext cx="208881" cy="2715027"/>
          </a:xfrm>
          <a:prstGeom prst="bentConnector3">
            <a:avLst>
              <a:gd name="adj1" fmla="val 301064"/>
            </a:avLst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00376A5C-7F42-48EC-8C95-F5E4D3647DC8}"/>
              </a:ext>
            </a:extLst>
          </p:cNvPr>
          <p:cNvCxnSpPr>
            <a:cxnSpLocks/>
            <a:stCxn id="13" idx="3"/>
            <a:endCxn id="17" idx="0"/>
          </p:cNvCxnSpPr>
          <p:nvPr/>
        </p:nvCxnSpPr>
        <p:spPr>
          <a:xfrm flipH="1">
            <a:off x="3694802" y="2663234"/>
            <a:ext cx="1114987" cy="3567639"/>
          </a:xfrm>
          <a:prstGeom prst="bentConnector4">
            <a:avLst>
              <a:gd name="adj1" fmla="val -59600"/>
              <a:gd name="adj2" fmla="val 90603"/>
            </a:avLst>
          </a:prstGeom>
          <a:ln cap="sq">
            <a:miter lim="800000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6A525D6F-6103-47CF-ABB2-577EF98CA3CA}"/>
              </a:ext>
            </a:extLst>
          </p:cNvPr>
          <p:cNvSpPr txBox="1"/>
          <p:nvPr/>
        </p:nvSpPr>
        <p:spPr>
          <a:xfrm>
            <a:off x="4685403" y="4035237"/>
            <a:ext cx="1566583" cy="307777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False</a:t>
            </a:r>
          </a:p>
        </p:txBody>
      </p:sp>
      <p:sp>
        <p:nvSpPr>
          <p:cNvPr id="34" name="Flowchart: Terminator 33">
            <a:extLst>
              <a:ext uri="{FF2B5EF4-FFF2-40B4-BE49-F238E27FC236}">
                <a16:creationId xmlns:a16="http://schemas.microsoft.com/office/drawing/2014/main" id="{C1C56578-D65E-4366-AE45-6F3C52050730}"/>
              </a:ext>
            </a:extLst>
          </p:cNvPr>
          <p:cNvSpPr/>
          <p:nvPr/>
        </p:nvSpPr>
        <p:spPr>
          <a:xfrm>
            <a:off x="8643652" y="258138"/>
            <a:ext cx="1658470" cy="526676"/>
          </a:xfrm>
          <a:prstGeom prst="flowChartTerminator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ea typeface="Calibri"/>
                <a:cs typeface="Calibri"/>
              </a:rPr>
              <a:t>Start</a:t>
            </a:r>
            <a:endParaRPr lang="en-US" sz="240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F4EAC35-A29F-48F7-BF36-A7F12CC6B6B9}"/>
              </a:ext>
            </a:extLst>
          </p:cNvPr>
          <p:cNvSpPr/>
          <p:nvPr/>
        </p:nvSpPr>
        <p:spPr>
          <a:xfrm>
            <a:off x="8439145" y="1148041"/>
            <a:ext cx="2140323" cy="515472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ea typeface="Calibri"/>
                <a:cs typeface="Calibri"/>
              </a:rPr>
              <a:t>let </a:t>
            </a:r>
            <a:r>
              <a:rPr lang="en-US" sz="2400" err="1">
                <a:ea typeface="Calibri"/>
                <a:cs typeface="Calibri"/>
              </a:rPr>
              <a:t>i</a:t>
            </a:r>
            <a:r>
              <a:rPr lang="en-US" sz="2400">
                <a:ea typeface="Calibri"/>
                <a:cs typeface="Calibri"/>
              </a:rPr>
              <a:t> = 0;</a:t>
            </a:r>
          </a:p>
        </p:txBody>
      </p:sp>
      <p:sp>
        <p:nvSpPr>
          <p:cNvPr id="36" name="Flowchart: Decision 35">
            <a:extLst>
              <a:ext uri="{FF2B5EF4-FFF2-40B4-BE49-F238E27FC236}">
                <a16:creationId xmlns:a16="http://schemas.microsoft.com/office/drawing/2014/main" id="{5FFD539C-A28D-4F5F-933E-5198638479B1}"/>
              </a:ext>
            </a:extLst>
          </p:cNvPr>
          <p:cNvSpPr/>
          <p:nvPr/>
        </p:nvSpPr>
        <p:spPr>
          <a:xfrm>
            <a:off x="8279463" y="2147763"/>
            <a:ext cx="2386852" cy="1030941"/>
          </a:xfrm>
          <a:prstGeom prst="flowChartDecision">
            <a:avLst/>
          </a:prstGeom>
          <a:solidFill>
            <a:srgbClr val="E87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err="1">
                <a:latin typeface="Arial" panose="020B0604020202020204" pitchFamily="34" charset="0"/>
                <a:ea typeface="Calibri"/>
                <a:cs typeface="Arial" panose="020B0604020202020204" pitchFamily="34" charset="0"/>
              </a:rPr>
              <a:t>i</a:t>
            </a:r>
            <a:r>
              <a:rPr lang="en-US">
                <a:latin typeface="Arial" panose="020B0604020202020204" pitchFamily="34" charset="0"/>
                <a:ea typeface="Calibri"/>
                <a:cs typeface="Arial" panose="020B0604020202020204" pitchFamily="34" charset="0"/>
              </a:rPr>
              <a:t> &lt; </a:t>
            </a:r>
            <a:r>
              <a:rPr lang="en-US" err="1">
                <a:latin typeface="Arial" panose="020B0604020202020204" pitchFamily="34" charset="0"/>
                <a:ea typeface="Calibri"/>
                <a:cs typeface="Arial" panose="020B0604020202020204" pitchFamily="34" charset="0"/>
              </a:rPr>
              <a:t>arr.length</a:t>
            </a:r>
            <a:endParaRPr lang="en-US"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3C82AD6-CB39-4F3F-A10C-061A4E32374B}"/>
              </a:ext>
            </a:extLst>
          </p:cNvPr>
          <p:cNvSpPr/>
          <p:nvPr/>
        </p:nvSpPr>
        <p:spPr>
          <a:xfrm>
            <a:off x="8472762" y="3871069"/>
            <a:ext cx="2073088" cy="762002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>
                <a:ea typeface="Calibri"/>
                <a:cs typeface="Calibri"/>
              </a:rPr>
              <a:t>For loop body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EB9907D2-26C0-4E78-BBB6-0B98E6DD5B34}"/>
              </a:ext>
            </a:extLst>
          </p:cNvPr>
          <p:cNvSpPr/>
          <p:nvPr/>
        </p:nvSpPr>
        <p:spPr>
          <a:xfrm>
            <a:off x="8488344" y="5137334"/>
            <a:ext cx="2053585" cy="48185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 err="1">
                <a:ea typeface="Calibri"/>
                <a:cs typeface="Calibri"/>
              </a:rPr>
              <a:t>i</a:t>
            </a:r>
            <a:r>
              <a:rPr lang="en-US" sz="2400">
                <a:ea typeface="Calibri"/>
                <a:cs typeface="Calibri"/>
              </a:rPr>
              <a:t> ++</a:t>
            </a:r>
          </a:p>
        </p:txBody>
      </p:sp>
      <p:sp>
        <p:nvSpPr>
          <p:cNvPr id="39" name="Flowchart: Terminator 38">
            <a:extLst>
              <a:ext uri="{FF2B5EF4-FFF2-40B4-BE49-F238E27FC236}">
                <a16:creationId xmlns:a16="http://schemas.microsoft.com/office/drawing/2014/main" id="{1A50E2CA-E78A-4C48-B5DD-FE01E846811C}"/>
              </a:ext>
            </a:extLst>
          </p:cNvPr>
          <p:cNvSpPr/>
          <p:nvPr/>
        </p:nvSpPr>
        <p:spPr>
          <a:xfrm>
            <a:off x="8722093" y="6230873"/>
            <a:ext cx="1658470" cy="470646"/>
          </a:xfrm>
          <a:prstGeom prst="flowChartTerminator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400">
                <a:ea typeface="Calibri"/>
                <a:cs typeface="Calibri"/>
              </a:rPr>
              <a:t>End</a:t>
            </a:r>
            <a:endParaRPr lang="en-US" sz="240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38D6DF1C-2B8A-4383-AAC6-22581D8F921A}"/>
              </a:ext>
            </a:extLst>
          </p:cNvPr>
          <p:cNvCxnSpPr/>
          <p:nvPr/>
        </p:nvCxnSpPr>
        <p:spPr>
          <a:xfrm>
            <a:off x="9478489" y="797860"/>
            <a:ext cx="6725" cy="354106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9B1D8D9-7216-49C0-9085-E624CB5192BA}"/>
              </a:ext>
            </a:extLst>
          </p:cNvPr>
          <p:cNvCxnSpPr>
            <a:cxnSpLocks/>
          </p:cNvCxnSpPr>
          <p:nvPr/>
        </p:nvCxnSpPr>
        <p:spPr>
          <a:xfrm>
            <a:off x="9478488" y="1660712"/>
            <a:ext cx="6725" cy="47737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F58F17D-046B-4CEC-9C47-546D25372B31}"/>
              </a:ext>
            </a:extLst>
          </p:cNvPr>
          <p:cNvCxnSpPr>
            <a:cxnSpLocks/>
          </p:cNvCxnSpPr>
          <p:nvPr/>
        </p:nvCxnSpPr>
        <p:spPr>
          <a:xfrm flipH="1">
            <a:off x="9451595" y="3184712"/>
            <a:ext cx="15686" cy="679075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EF23948-BD31-4949-B6BB-24829B1D7E01}"/>
              </a:ext>
            </a:extLst>
          </p:cNvPr>
          <p:cNvSpPr txBox="1"/>
          <p:nvPr/>
        </p:nvSpPr>
        <p:spPr>
          <a:xfrm>
            <a:off x="8648135" y="3334907"/>
            <a:ext cx="1610204" cy="307777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True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CEEBC81-3B64-4983-89E3-DB6016F22600}"/>
              </a:ext>
            </a:extLst>
          </p:cNvPr>
          <p:cNvCxnSpPr>
            <a:cxnSpLocks/>
          </p:cNvCxnSpPr>
          <p:nvPr/>
        </p:nvCxnSpPr>
        <p:spPr>
          <a:xfrm>
            <a:off x="9456141" y="4633071"/>
            <a:ext cx="5831" cy="504263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30F8AFE2-E26E-4037-A558-36637D93E733}"/>
              </a:ext>
            </a:extLst>
          </p:cNvPr>
          <p:cNvCxnSpPr>
            <a:cxnSpLocks/>
            <a:stCxn id="38" idx="1"/>
            <a:endCxn id="36" idx="1"/>
          </p:cNvCxnSpPr>
          <p:nvPr/>
        </p:nvCxnSpPr>
        <p:spPr>
          <a:xfrm rot="10800000">
            <a:off x="8279464" y="2663235"/>
            <a:ext cx="208881" cy="2715027"/>
          </a:xfrm>
          <a:prstGeom prst="bentConnector3">
            <a:avLst>
              <a:gd name="adj1" fmla="val 301064"/>
            </a:avLst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nector: Elbow 45">
            <a:extLst>
              <a:ext uri="{FF2B5EF4-FFF2-40B4-BE49-F238E27FC236}">
                <a16:creationId xmlns:a16="http://schemas.microsoft.com/office/drawing/2014/main" id="{50968259-A6E4-4707-8143-C75A2D736D19}"/>
              </a:ext>
            </a:extLst>
          </p:cNvPr>
          <p:cNvCxnSpPr>
            <a:cxnSpLocks/>
            <a:stCxn id="36" idx="3"/>
            <a:endCxn id="39" idx="0"/>
          </p:cNvCxnSpPr>
          <p:nvPr/>
        </p:nvCxnSpPr>
        <p:spPr>
          <a:xfrm flipH="1">
            <a:off x="9551328" y="2663234"/>
            <a:ext cx="1114987" cy="3567639"/>
          </a:xfrm>
          <a:prstGeom prst="bentConnector4">
            <a:avLst>
              <a:gd name="adj1" fmla="val -59600"/>
              <a:gd name="adj2" fmla="val 90603"/>
            </a:avLst>
          </a:prstGeom>
          <a:ln cap="sq">
            <a:miter lim="800000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6825876-A271-430B-A938-513BB9865996}"/>
              </a:ext>
            </a:extLst>
          </p:cNvPr>
          <p:cNvSpPr txBox="1"/>
          <p:nvPr/>
        </p:nvSpPr>
        <p:spPr>
          <a:xfrm>
            <a:off x="10586569" y="4035236"/>
            <a:ext cx="1566583" cy="307777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925637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9BD30-72C3-41AB-90E8-CD4411A2E0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pPr marL="342900" indent="-342900"/>
            <a:r>
              <a:rPr lang="en-US">
                <a:latin typeface="Calibri"/>
              </a:rPr>
              <a:t>For loops</a:t>
            </a:r>
          </a:p>
          <a:p>
            <a:pPr marL="342900" indent="-342900">
              <a:buAutoNum type="arabicPeriod"/>
            </a:pPr>
            <a:r>
              <a:rPr lang="en-US" sz="2400">
                <a:latin typeface="Calibri"/>
              </a:rPr>
              <a:t>Infinite loops</a:t>
            </a:r>
          </a:p>
          <a:p>
            <a:pPr marL="342900" indent="-342900">
              <a:buAutoNum type="arabicPeriod"/>
            </a:pPr>
            <a:r>
              <a:rPr lang="en-US">
                <a:latin typeface="Calibri"/>
              </a:rPr>
              <a:t>While loops</a:t>
            </a:r>
            <a:endParaRPr lang="en-US" sz="2400">
              <a:latin typeface="Calibri"/>
            </a:endParaRPr>
          </a:p>
          <a:p>
            <a:pPr marL="0" indent="0">
              <a:buNone/>
            </a:pPr>
            <a:r>
              <a:rPr lang="en-GB"/>
              <a:t>4. Nested loops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cs typeface="Calibri"/>
              </a:rPr>
              <a:t>Live Coding: Loops</a:t>
            </a:r>
          </a:p>
        </p:txBody>
      </p:sp>
    </p:spTree>
    <p:extLst>
      <p:ext uri="{BB962C8B-B14F-4D97-AF65-F5344CB8AC3E}">
        <p14:creationId xmlns:p14="http://schemas.microsoft.com/office/powerpoint/2010/main" val="41761804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798638"/>
            <a:ext cx="8478838" cy="4246562"/>
          </a:xfrm>
        </p:spPr>
        <p:txBody>
          <a:bodyPr lIns="91440" tIns="45720" rIns="91440" bIns="45720" anchor="t"/>
          <a:lstStyle/>
          <a:p>
            <a:r>
              <a:rPr lang="en-GB"/>
              <a:t>Use a for loop to log the numbers 1- 10.</a:t>
            </a:r>
          </a:p>
          <a:p>
            <a:r>
              <a:rPr lang="en-GB"/>
              <a:t>Modify the for loop so that it counts down from 10 to 1.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Loops Exercise 1: Counting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75363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798638"/>
            <a:ext cx="8478838" cy="4246562"/>
          </a:xfrm>
        </p:spPr>
        <p:txBody>
          <a:bodyPr lIns="91440" tIns="45720" rIns="91440" bIns="45720" anchor="t"/>
          <a:lstStyle/>
          <a:p>
            <a:r>
              <a:rPr lang="en-GB"/>
              <a:t>Create an array, called </a:t>
            </a:r>
            <a:r>
              <a:rPr lang="en-GB" b="1"/>
              <a:t>tasks</a:t>
            </a:r>
            <a:r>
              <a:rPr lang="en-GB"/>
              <a:t>, of 3 or more household tasks you need to do.</a:t>
            </a:r>
          </a:p>
          <a:p>
            <a:r>
              <a:rPr lang="en-GB"/>
              <a:t>Use a for loop and template literals to iterate through the array printing `Task ${I+1}: ${</a:t>
            </a:r>
            <a:r>
              <a:rPr lang="en-GB" b="1" i="1"/>
              <a:t>tasks</a:t>
            </a:r>
            <a:r>
              <a:rPr lang="en-GB"/>
              <a:t>[</a:t>
            </a:r>
            <a:r>
              <a:rPr lang="en-GB" err="1"/>
              <a:t>i</a:t>
            </a:r>
            <a:r>
              <a:rPr lang="en-GB"/>
              <a:t>]}` for each element on the array.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Loops Exercise 2: Tasks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52158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GB"/>
              <a:t>Which value is the last to be alerted in this code?</a:t>
            </a:r>
          </a:p>
          <a:p>
            <a:r>
              <a:rPr lang="en-GB"/>
              <a:t>let </a:t>
            </a:r>
            <a:r>
              <a:rPr lang="en-GB" err="1"/>
              <a:t>i</a:t>
            </a:r>
            <a:r>
              <a:rPr lang="en-GB"/>
              <a:t> = 3;</a:t>
            </a:r>
          </a:p>
          <a:p>
            <a:endParaRPr lang="en-GB"/>
          </a:p>
          <a:p>
            <a:r>
              <a:rPr lang="en-GB"/>
              <a:t>while (</a:t>
            </a:r>
            <a:r>
              <a:rPr lang="en-GB" err="1"/>
              <a:t>i</a:t>
            </a:r>
            <a:r>
              <a:rPr lang="en-GB"/>
              <a:t>) {</a:t>
            </a:r>
          </a:p>
          <a:p>
            <a:pPr marL="0" lvl="1" indent="0">
              <a:buNone/>
            </a:pPr>
            <a:r>
              <a:rPr lang="en-GB"/>
              <a:t>	alert( </a:t>
            </a:r>
            <a:r>
              <a:rPr lang="en-GB" err="1"/>
              <a:t>i</a:t>
            </a:r>
            <a:r>
              <a:rPr lang="en-GB"/>
              <a:t>-- );</a:t>
            </a:r>
          </a:p>
          <a:p>
            <a:pPr marL="0" lvl="1" indent="0">
              <a:buNone/>
            </a:pPr>
            <a:r>
              <a:rPr lang="en-GB"/>
              <a:t>}</a:t>
            </a:r>
          </a:p>
          <a:p>
            <a:pPr marL="0" lvl="1" indent="0">
              <a:buNone/>
            </a:pPr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Loops Exercise 3: Last Loop Value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6877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GB"/>
              <a:t>Use a for loop to output even numbers from “2” to “10”.</a:t>
            </a:r>
          </a:p>
          <a:p>
            <a:pPr marL="0" indent="0">
              <a:buNone/>
            </a:pPr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Loops Exercise 4: Even Numbers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2252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GB"/>
              <a:t>Rewrite the code below, changing the “for” loop to a “while” loop without altering the behaviour of the loop.</a:t>
            </a:r>
          </a:p>
          <a:p>
            <a:r>
              <a:rPr lang="en-GB"/>
              <a:t>for ( let x = 0; x &lt; 3; x++ ) {</a:t>
            </a:r>
          </a:p>
          <a:p>
            <a:pPr marL="0" lvl="2" indent="0">
              <a:buNone/>
            </a:pPr>
            <a:r>
              <a:rPr lang="en-GB"/>
              <a:t>	alert( `number ${x}!` );</a:t>
            </a:r>
          </a:p>
          <a:p>
            <a:pPr marL="0" lvl="2" indent="0">
              <a:buNone/>
            </a:pPr>
            <a:r>
              <a:rPr lang="en-GB"/>
              <a:t>2.   }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Loops Exercise 5: Replace “for”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543268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GB"/>
              <a:t>Write a function “</a:t>
            </a:r>
            <a:r>
              <a:rPr lang="en-GB" err="1"/>
              <a:t>sumInput</a:t>
            </a:r>
            <a:r>
              <a:rPr lang="en-GB"/>
              <a:t>()” that:</a:t>
            </a:r>
          </a:p>
          <a:p>
            <a:r>
              <a:rPr lang="en-GB"/>
              <a:t>Take in an array of numbers as a parameter</a:t>
            </a:r>
          </a:p>
          <a:p>
            <a:r>
              <a:rPr lang="en-GB"/>
              <a:t>Returns the sum of the numbers</a:t>
            </a:r>
          </a:p>
          <a:p>
            <a:r>
              <a:rPr lang="en-GB"/>
              <a:t>Try modifying the function so it returns the average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Loops Exercise 6: Sum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38915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g10855af059a_0_9"/>
          <p:cNvPicPr preferRelativeResize="0"/>
          <p:nvPr/>
        </p:nvPicPr>
        <p:blipFill rotWithShape="1">
          <a:blip r:embed="rId3">
            <a:alphaModFix/>
          </a:blip>
          <a:srcRect t="7907" b="7696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9BD30-72C3-41AB-90E8-CD4411A2E0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pPr marL="342900" indent="-342900"/>
            <a:r>
              <a:rPr lang="en-US">
                <a:latin typeface="Calibri"/>
              </a:rPr>
              <a:t>Looping through strings</a:t>
            </a:r>
          </a:p>
          <a:p>
            <a:pPr marL="342900" indent="-342900"/>
            <a:r>
              <a:rPr lang="en-US">
                <a:latin typeface="Calibri"/>
              </a:rPr>
              <a:t>String methods: Includes, Replace, </a:t>
            </a:r>
            <a:r>
              <a:rPr lang="en-US" err="1">
                <a:latin typeface="Calibri"/>
              </a:rPr>
              <a:t>CharAt</a:t>
            </a:r>
            <a:r>
              <a:rPr lang="en-US">
                <a:latin typeface="Calibri"/>
              </a:rPr>
              <a:t>, Splice</a:t>
            </a:r>
          </a:p>
          <a:p>
            <a:pPr marL="342900" indent="-342900"/>
            <a:r>
              <a:rPr lang="en-US">
                <a:latin typeface="Calibri"/>
              </a:rPr>
              <a:t>String methods on MDN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cs typeface="Calibri"/>
              </a:rPr>
              <a:t>Live Coding: Strings 2</a:t>
            </a:r>
          </a:p>
        </p:txBody>
      </p:sp>
    </p:spTree>
    <p:extLst>
      <p:ext uri="{BB962C8B-B14F-4D97-AF65-F5344CB8AC3E}">
        <p14:creationId xmlns:p14="http://schemas.microsoft.com/office/powerpoint/2010/main" val="41994003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798638"/>
            <a:ext cx="8478838" cy="4246562"/>
          </a:xfrm>
        </p:spPr>
        <p:txBody>
          <a:bodyPr lIns="91440" tIns="45720" rIns="91440" bIns="45720" anchor="t"/>
          <a:lstStyle/>
          <a:p>
            <a:r>
              <a:rPr lang="en-GB"/>
              <a:t>Create a function called </a:t>
            </a:r>
            <a:r>
              <a:rPr lang="en-GB" err="1"/>
              <a:t>addFullStop</a:t>
            </a:r>
          </a:p>
          <a:p>
            <a:r>
              <a:rPr lang="en-GB"/>
              <a:t>It should take in a string and the output should always finish with a full stop. Some of the input strings will already have a full stop and others will not.</a:t>
            </a:r>
          </a:p>
          <a:p>
            <a:pPr>
              <a:buFont typeface="Calibri Light"/>
              <a:buAutoNum type="arabicPeriod"/>
            </a:pPr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11337131" cy="914400"/>
          </a:xfrm>
        </p:spPr>
        <p:txBody>
          <a:bodyPr lIns="91440" tIns="45720" rIns="91440" bIns="45720" anchor="t"/>
          <a:lstStyle/>
          <a:p>
            <a:r>
              <a:rPr lang="en-GB"/>
              <a:t>Strings II exercise 1: </a:t>
            </a:r>
            <a:r>
              <a:rPr lang="en-GB" err="1"/>
              <a:t>addFullStop</a:t>
            </a:r>
            <a:endParaRPr lang="en-GB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18808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798638"/>
            <a:ext cx="8478838" cy="4246562"/>
          </a:xfrm>
        </p:spPr>
        <p:txBody>
          <a:bodyPr lIns="91440" tIns="45720" rIns="91440" bIns="45720" anchor="t"/>
          <a:lstStyle/>
          <a:p>
            <a:r>
              <a:rPr lang="en-GB"/>
              <a:t>Create a function called capitalize, that takes one parameter</a:t>
            </a:r>
          </a:p>
          <a:p>
            <a:r>
              <a:rPr lang="en-GB"/>
              <a:t>The function should return "This is not a string" if the parameter passed in is not a string</a:t>
            </a:r>
          </a:p>
          <a:p>
            <a:r>
              <a:rPr lang="en-GB"/>
              <a:t>If the parameter passed in is a string the function should return a capitalised word.</a:t>
            </a:r>
          </a:p>
          <a:p>
            <a:pPr marL="0" indent="0">
              <a:buNone/>
            </a:pPr>
            <a:r>
              <a:rPr lang="en-GB"/>
              <a:t>Examples of inputs to outputs:</a:t>
            </a:r>
          </a:p>
          <a:p>
            <a:pPr marL="0" indent="0">
              <a:buNone/>
            </a:pPr>
            <a:r>
              <a:rPr lang="en-GB" err="1"/>
              <a:t>robert</a:t>
            </a:r>
            <a:r>
              <a:rPr lang="en-GB"/>
              <a:t> =&gt; Robert</a:t>
            </a:r>
          </a:p>
          <a:p>
            <a:pPr marL="0" indent="0">
              <a:buNone/>
            </a:pPr>
            <a:r>
              <a:rPr lang="en-GB"/>
              <a:t>DAVE =&gt; Dave</a:t>
            </a:r>
          </a:p>
          <a:p>
            <a:pPr marL="0" indent="0">
              <a:buNone/>
            </a:pPr>
            <a:r>
              <a:rPr lang="en-GB"/>
              <a:t>Jenny =&gt; Jenny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Strings II exercise 2: Capitalize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78326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9BD30-72C3-41AB-90E8-CD4411A2E0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2450279"/>
            <a:ext cx="8478838" cy="3287712"/>
          </a:xfrm>
        </p:spPr>
        <p:txBody>
          <a:bodyPr/>
          <a:lstStyle/>
          <a:p>
            <a:pPr marL="342900" indent="-342900"/>
            <a:r>
              <a:rPr lang="en-US">
                <a:latin typeface="Calibri"/>
              </a:rPr>
              <a:t>Arrow Functions</a:t>
            </a:r>
          </a:p>
          <a:p>
            <a:pPr marL="342900" indent="-342900"/>
            <a:r>
              <a:rPr lang="en-US">
                <a:latin typeface="Calibri"/>
              </a:rPr>
              <a:t>Global, function and block scope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9479953" cy="914400"/>
          </a:xfrm>
        </p:spPr>
        <p:txBody>
          <a:bodyPr lIns="91440" tIns="45720" rIns="91440" bIns="45720" anchor="t"/>
          <a:lstStyle/>
          <a:p>
            <a:r>
              <a:rPr lang="en-US">
                <a:cs typeface="Calibri"/>
              </a:rPr>
              <a:t>Live Coding: Arrow Functions and Scope</a:t>
            </a:r>
          </a:p>
        </p:txBody>
      </p:sp>
    </p:spTree>
    <p:extLst>
      <p:ext uri="{BB962C8B-B14F-4D97-AF65-F5344CB8AC3E}">
        <p14:creationId xmlns:p14="http://schemas.microsoft.com/office/powerpoint/2010/main" val="35225332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9BD30-72C3-41AB-90E8-CD4411A2E0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2414560"/>
            <a:ext cx="8478838" cy="3287712"/>
          </a:xfrm>
        </p:spPr>
        <p:txBody>
          <a:bodyPr lIns="91440" tIns="45720" rIns="91440" bIns="45720" anchor="t"/>
          <a:lstStyle/>
          <a:p>
            <a:pPr marL="342900" indent="-342900"/>
            <a:r>
              <a:rPr lang="en-US" err="1">
                <a:latin typeface="Calibri"/>
              </a:rPr>
              <a:t>ForEach</a:t>
            </a:r>
          </a:p>
          <a:p>
            <a:pPr marL="342900" indent="-342900"/>
            <a:r>
              <a:rPr lang="en-US">
                <a:latin typeface="Calibri"/>
              </a:rPr>
              <a:t>Callback functions</a:t>
            </a:r>
          </a:p>
          <a:p>
            <a:pPr marL="0" indent="0">
              <a:buNone/>
            </a:pPr>
            <a:endParaRPr lang="en-US">
              <a:latin typeface="Calibr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9479953" cy="914400"/>
          </a:xfrm>
        </p:spPr>
        <p:txBody>
          <a:bodyPr lIns="91440" tIns="45720" rIns="91440" bIns="45720" anchor="t"/>
          <a:lstStyle/>
          <a:p>
            <a:r>
              <a:rPr lang="en-US">
                <a:cs typeface="Calibri"/>
              </a:rPr>
              <a:t>Live Coding: </a:t>
            </a:r>
            <a:r>
              <a:rPr lang="en-US" err="1">
                <a:cs typeface="Calibri"/>
              </a:rPr>
              <a:t>ForEach</a:t>
            </a:r>
            <a:r>
              <a:rPr lang="en-US">
                <a:cs typeface="Calibri"/>
              </a:rPr>
              <a:t> &amp; Callback functions</a:t>
            </a:r>
          </a:p>
        </p:txBody>
      </p:sp>
    </p:spTree>
    <p:extLst>
      <p:ext uri="{BB962C8B-B14F-4D97-AF65-F5344CB8AC3E}">
        <p14:creationId xmlns:p14="http://schemas.microsoft.com/office/powerpoint/2010/main" val="18649256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r>
              <a:rPr lang="en-GB"/>
              <a:t>Create an array of your favourite foods</a:t>
            </a:r>
          </a:p>
          <a:p>
            <a:r>
              <a:rPr lang="en-GB"/>
              <a:t>Use </a:t>
            </a:r>
            <a:r>
              <a:rPr lang="en-GB" err="1"/>
              <a:t>forEach</a:t>
            </a:r>
            <a:r>
              <a:rPr lang="en-GB"/>
              <a:t> to iterate over the array console logging each item on the list.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 err="1"/>
              <a:t>ForEach</a:t>
            </a:r>
            <a:r>
              <a:rPr lang="en-GB"/>
              <a:t> Exercise 1: Favourite Foods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803873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17B1A2B-E7C2-4EF1-A2C4-12893399872F}"/>
              </a:ext>
            </a:extLst>
          </p:cNvPr>
          <p:cNvSpPr/>
          <p:nvPr/>
        </p:nvSpPr>
        <p:spPr>
          <a:xfrm rot="21120000">
            <a:off x="6753651" y="556977"/>
            <a:ext cx="4123764" cy="1580027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8369" y="2346793"/>
            <a:ext cx="4982966" cy="43401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anchor="t"/>
          <a:lstStyle/>
          <a:p>
            <a:r>
              <a:rPr lang="en-GB" sz="2000">
                <a:cs typeface="Calibri"/>
              </a:rPr>
              <a:t>Create an array , </a:t>
            </a:r>
            <a:r>
              <a:rPr lang="en-GB" sz="2000" err="1">
                <a:cs typeface="Calibri"/>
              </a:rPr>
              <a:t>numArray</a:t>
            </a:r>
            <a:r>
              <a:rPr lang="en-GB" sz="2000">
                <a:cs typeface="Calibri"/>
              </a:rPr>
              <a:t>, with a list of 5 or more numbers</a:t>
            </a:r>
          </a:p>
          <a:p>
            <a:r>
              <a:rPr lang="en-GB" sz="2000">
                <a:cs typeface="Calibri"/>
              </a:rPr>
              <a:t>Create a function called sum which takes in an array as a parameter</a:t>
            </a:r>
          </a:p>
          <a:p>
            <a:r>
              <a:rPr lang="en-GB" sz="2000">
                <a:cs typeface="Calibri"/>
              </a:rPr>
              <a:t>The function should return the sum of the array.</a:t>
            </a:r>
          </a:p>
          <a:p>
            <a:r>
              <a:rPr lang="en-GB" sz="2000">
                <a:cs typeface="Calibri"/>
              </a:rPr>
              <a:t>Test the function with the array you created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GB" sz="4000" err="1">
                <a:latin typeface="Calibri"/>
              </a:rPr>
              <a:t>ForEach</a:t>
            </a:r>
            <a:r>
              <a:rPr lang="en-GB" sz="4000">
                <a:latin typeface="Calibri"/>
              </a:rPr>
              <a:t> Exercise 2: Sum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B27088D0-845E-4D9B-AE67-2D75F839248D}"/>
              </a:ext>
            </a:extLst>
          </p:cNvPr>
          <p:cNvSpPr txBox="1">
            <a:spLocks/>
          </p:cNvSpPr>
          <p:nvPr/>
        </p:nvSpPr>
        <p:spPr>
          <a:xfrm>
            <a:off x="6713578" y="2144236"/>
            <a:ext cx="5157716" cy="4883148"/>
          </a:xfrm>
          <a:prstGeom prst="rect">
            <a:avLst/>
          </a:prstGeom>
          <a:noFill/>
          <a:ln w="25400" cap="flat" cmpd="sng" algn="ctr">
            <a:noFill/>
            <a:prstDash val="soli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lvl="0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342900" marR="0" lvl="1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342900" marR="0" lvl="2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342900" marR="0" lvl="3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342900" marR="0" lvl="4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Create a function called product that multiplies all the numbers in the array by each other.</a:t>
            </a:r>
          </a:p>
          <a:p>
            <a:pPr marL="457200" indent="-457200">
              <a:buAutoNum type="arabicPeriod"/>
            </a:pPr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Test the function by passing in your array of values</a:t>
            </a:r>
          </a:p>
          <a:p>
            <a:pPr marL="457200" indent="-457200">
              <a:buAutoNum type="arabicPeriod"/>
            </a:pPr>
            <a:endParaRPr lang="en-GB" sz="20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457200" indent="-457200">
              <a:buAutoNum type="arabicPeriod"/>
            </a:pPr>
            <a:endParaRPr lang="en-GB" sz="28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684C8F51-FC0E-4FFC-9EC8-D7D92433A856}"/>
              </a:ext>
            </a:extLst>
          </p:cNvPr>
          <p:cNvSpPr txBox="1">
            <a:spLocks/>
          </p:cNvSpPr>
          <p:nvPr/>
        </p:nvSpPr>
        <p:spPr>
          <a:xfrm>
            <a:off x="6953060" y="708917"/>
            <a:ext cx="4550570" cy="914400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50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000" err="1">
                <a:solidFill>
                  <a:schemeClr val="bg1"/>
                </a:solidFill>
                <a:cs typeface="Calibri"/>
              </a:rPr>
              <a:t>ForEach</a:t>
            </a:r>
            <a:r>
              <a:rPr lang="en-GB" sz="4000">
                <a:solidFill>
                  <a:schemeClr val="bg1"/>
                </a:solidFill>
                <a:cs typeface="Calibri"/>
              </a:rPr>
              <a:t> Exercise 3: Product</a:t>
            </a:r>
          </a:p>
        </p:txBody>
      </p:sp>
    </p:spTree>
    <p:extLst>
      <p:ext uri="{BB962C8B-B14F-4D97-AF65-F5344CB8AC3E}">
        <p14:creationId xmlns:p14="http://schemas.microsoft.com/office/powerpoint/2010/main" val="26481425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r>
              <a:rPr lang="en-GB"/>
              <a:t>Create an array, </a:t>
            </a:r>
            <a:r>
              <a:rPr lang="en-GB" err="1"/>
              <a:t>studentGrades</a:t>
            </a:r>
            <a:r>
              <a:rPr lang="en-GB"/>
              <a:t>, with the values 70, 20, 53, 64, 78, 60, 32</a:t>
            </a:r>
          </a:p>
          <a:p>
            <a:r>
              <a:rPr lang="en-GB"/>
              <a:t>Create a function called </a:t>
            </a:r>
            <a:r>
              <a:rPr lang="en-GB" err="1"/>
              <a:t>passedGrades</a:t>
            </a:r>
            <a:r>
              <a:rPr lang="en-GB"/>
              <a:t>. The function should take in an array and return an array of the scores above 50.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 err="1"/>
              <a:t>ForEach</a:t>
            </a:r>
            <a:r>
              <a:rPr lang="en-GB"/>
              <a:t> Exercise 4: Students Grades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680558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17B1A2B-E7C2-4EF1-A2C4-12893399872F}"/>
              </a:ext>
            </a:extLst>
          </p:cNvPr>
          <p:cNvSpPr/>
          <p:nvPr/>
        </p:nvSpPr>
        <p:spPr>
          <a:xfrm rot="21120000">
            <a:off x="6753651" y="556977"/>
            <a:ext cx="4123764" cy="1580027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8369" y="2346793"/>
            <a:ext cx="4982966" cy="43401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anchor="t"/>
          <a:lstStyle/>
          <a:p>
            <a:r>
              <a:rPr lang="en-GB" sz="2000">
                <a:cs typeface="Calibri"/>
              </a:rPr>
              <a:t>Create an array , students, with a list of 3 or more student names</a:t>
            </a:r>
          </a:p>
          <a:p>
            <a:r>
              <a:rPr lang="en-GB" sz="2000">
                <a:cs typeface="Calibri"/>
              </a:rPr>
              <a:t>Use join to convert the student array to a string with a space in between each name.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GB" sz="4000">
                <a:latin typeface="Calibri"/>
              </a:rPr>
              <a:t>Join Exercise 1: Names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B27088D0-845E-4D9B-AE67-2D75F839248D}"/>
              </a:ext>
            </a:extLst>
          </p:cNvPr>
          <p:cNvSpPr txBox="1">
            <a:spLocks/>
          </p:cNvSpPr>
          <p:nvPr/>
        </p:nvSpPr>
        <p:spPr>
          <a:xfrm>
            <a:off x="6520667" y="2346793"/>
            <a:ext cx="5157716" cy="4883148"/>
          </a:xfrm>
          <a:prstGeom prst="rect">
            <a:avLst/>
          </a:prstGeom>
          <a:noFill/>
          <a:ln w="25400" cap="flat" cmpd="sng" algn="ctr">
            <a:noFill/>
            <a:prstDash val="soli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lvl="0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342900" marR="0" lvl="1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342900" marR="0" lvl="2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342900" marR="0" lvl="3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342900" marR="0" lvl="4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Create a function called </a:t>
            </a:r>
            <a:r>
              <a:rPr lang="en-GB" sz="2000" err="1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toCSV</a:t>
            </a:r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. </a:t>
            </a:r>
          </a:p>
          <a:p>
            <a:pPr marL="457200" indent="-457200">
              <a:buAutoNum type="arabicPeriod"/>
            </a:pPr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The function should take in an array and return a string in CSV format.</a:t>
            </a:r>
          </a:p>
          <a:p>
            <a:pPr marL="457200" indent="-457200">
              <a:buAutoNum type="arabicPeriod"/>
            </a:pPr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Test it out on your student array.</a:t>
            </a:r>
          </a:p>
          <a:p>
            <a:pPr marL="457200" indent="-457200">
              <a:buAutoNum type="arabicPeriod"/>
            </a:pPr>
            <a:endParaRPr lang="en-GB" sz="20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457200" indent="-457200">
              <a:buAutoNum type="arabicPeriod"/>
            </a:pPr>
            <a:endParaRPr lang="en-GB" sz="28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684C8F51-FC0E-4FFC-9EC8-D7D92433A856}"/>
              </a:ext>
            </a:extLst>
          </p:cNvPr>
          <p:cNvSpPr txBox="1">
            <a:spLocks/>
          </p:cNvSpPr>
          <p:nvPr/>
        </p:nvSpPr>
        <p:spPr>
          <a:xfrm>
            <a:off x="6953060" y="708917"/>
            <a:ext cx="4550570" cy="914400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50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000">
                <a:solidFill>
                  <a:schemeClr val="bg1"/>
                </a:solidFill>
                <a:cs typeface="Calibri"/>
              </a:rPr>
              <a:t>Join Exercise 2: to CSV</a:t>
            </a:r>
          </a:p>
        </p:txBody>
      </p:sp>
    </p:spTree>
    <p:extLst>
      <p:ext uri="{BB962C8B-B14F-4D97-AF65-F5344CB8AC3E}">
        <p14:creationId xmlns:p14="http://schemas.microsoft.com/office/powerpoint/2010/main" val="30155757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954A0-0951-4516-96F5-4944F2CAFB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2553629"/>
            <a:ext cx="8478838" cy="3464694"/>
          </a:xfrm>
        </p:spPr>
        <p:txBody>
          <a:bodyPr lIns="91440" tIns="45720" rIns="91440" bIns="45720" anchor="t"/>
          <a:lstStyle/>
          <a:p>
            <a:pPr marL="342900" indent="-342900"/>
            <a:r>
              <a:rPr lang="en-US"/>
              <a:t>Map</a:t>
            </a:r>
          </a:p>
          <a:p>
            <a:pPr marL="342900" indent="-342900"/>
            <a:r>
              <a:rPr lang="en-US"/>
              <a:t>Filter</a:t>
            </a:r>
          </a:p>
          <a:p>
            <a:pPr marL="342900" indent="-342900"/>
            <a:r>
              <a:rPr lang="en-US"/>
              <a:t>Reduce (sum, product)</a:t>
            </a:r>
          </a:p>
          <a:p>
            <a:pPr marL="0" indent="0">
              <a:buNone/>
            </a:pPr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9415097" cy="914400"/>
          </a:xfrm>
        </p:spPr>
        <p:txBody>
          <a:bodyPr lIns="91440" tIns="45720" rIns="91440" bIns="45720" anchor="t"/>
          <a:lstStyle/>
          <a:p>
            <a:r>
              <a:rPr lang="en-US">
                <a:cs typeface="Calibri"/>
              </a:rPr>
              <a:t>Live Coding 25: Map, Filter and Reduce</a:t>
            </a:r>
            <a:br>
              <a:rPr lang="en-US">
                <a:cs typeface="Calibri"/>
              </a:rPr>
            </a:b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9670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798638"/>
            <a:ext cx="9082626" cy="4440195"/>
          </a:xfrm>
        </p:spPr>
        <p:txBody>
          <a:bodyPr lIns="91440" tIns="45720" rIns="91440" bIns="45720" anchor="t"/>
          <a:lstStyle/>
          <a:p>
            <a:pPr marL="457200" indent="-393700">
              <a:lnSpc>
                <a:spcPct val="114999"/>
              </a:lnSpc>
              <a:spcAft>
                <a:spcPts val="0"/>
              </a:spcAft>
              <a:buAutoNum type="arabicPeriod"/>
            </a:pPr>
            <a:r>
              <a:rPr lang="en-US">
                <a:solidFill>
                  <a:schemeClr val="tx1"/>
                </a:solidFill>
                <a:cs typeface="Calibri"/>
              </a:rPr>
              <a:t>Arrays are lists of things like numbers or names</a:t>
            </a:r>
          </a:p>
          <a:p>
            <a:pPr marL="457200" indent="-393700">
              <a:lnSpc>
                <a:spcPct val="114999"/>
              </a:lnSpc>
              <a:spcAft>
                <a:spcPts val="0"/>
              </a:spcAft>
              <a:buAutoNum type="arabicPeriod"/>
            </a:pPr>
            <a:r>
              <a:rPr lang="en-US">
                <a:solidFill>
                  <a:schemeClr val="tx1"/>
                </a:solidFill>
                <a:cs typeface="Calibri"/>
              </a:rPr>
              <a:t>We define them like a variable</a:t>
            </a:r>
          </a:p>
          <a:p>
            <a:pPr marL="457200" indent="-393700">
              <a:lnSpc>
                <a:spcPct val="114999"/>
              </a:lnSpc>
              <a:spcAft>
                <a:spcPts val="0"/>
              </a:spcAft>
              <a:buAutoNum type="arabicPeriod"/>
            </a:pPr>
            <a:r>
              <a:rPr lang="en-US">
                <a:solidFill>
                  <a:schemeClr val="tx1"/>
                </a:solidFill>
                <a:cs typeface="Calibri"/>
              </a:rPr>
              <a:t>To define empty array write let </a:t>
            </a:r>
            <a:r>
              <a:rPr lang="en-US" err="1">
                <a:solidFill>
                  <a:schemeClr val="tx1"/>
                </a:solidFill>
                <a:cs typeface="Calibri"/>
              </a:rPr>
              <a:t>arr</a:t>
            </a:r>
            <a:r>
              <a:rPr lang="en-US">
                <a:solidFill>
                  <a:schemeClr val="tx1"/>
                </a:solidFill>
                <a:cs typeface="Calibri"/>
              </a:rPr>
              <a:t> = []</a:t>
            </a:r>
          </a:p>
          <a:p>
            <a:pPr marL="457200" indent="-393700">
              <a:lnSpc>
                <a:spcPct val="114999"/>
              </a:lnSpc>
              <a:spcAft>
                <a:spcPts val="0"/>
              </a:spcAft>
              <a:buAutoNum type="arabicPeriod"/>
            </a:pPr>
            <a:r>
              <a:rPr lang="en-US">
                <a:solidFill>
                  <a:schemeClr val="tx1"/>
                </a:solidFill>
                <a:cs typeface="Calibri"/>
              </a:rPr>
              <a:t>An array of animals might look like:</a:t>
            </a:r>
          </a:p>
          <a:p>
            <a:pPr marL="63500" indent="0">
              <a:lnSpc>
                <a:spcPct val="114999"/>
              </a:lnSpc>
              <a:spcAft>
                <a:spcPts val="0"/>
              </a:spcAft>
              <a:buNone/>
            </a:pPr>
            <a:r>
              <a:rPr lang="en-US">
                <a:solidFill>
                  <a:schemeClr val="tx1"/>
                </a:solidFill>
                <a:cs typeface="Calibri"/>
              </a:rPr>
              <a:t>const animals = [cats, dogs, fish]</a:t>
            </a:r>
          </a:p>
          <a:p>
            <a:pPr marL="63500" indent="0">
              <a:lnSpc>
                <a:spcPct val="114999"/>
              </a:lnSpc>
              <a:spcAft>
                <a:spcPts val="0"/>
              </a:spcAft>
              <a:buNone/>
            </a:pPr>
            <a:endParaRPr lang="en-US">
              <a:solidFill>
                <a:schemeClr val="tx1"/>
              </a:solidFill>
              <a:cs typeface="Calibri"/>
            </a:endParaRPr>
          </a:p>
          <a:p>
            <a:pPr marL="0" indent="0">
              <a:buNone/>
            </a:pPr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Arrays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343904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r>
              <a:rPr lang="en-GB"/>
              <a:t>Create an array </a:t>
            </a:r>
            <a:r>
              <a:rPr lang="en-GB" err="1"/>
              <a:t>Kilometers</a:t>
            </a:r>
            <a:r>
              <a:rPr lang="en-GB"/>
              <a:t> with 5 or more values.</a:t>
            </a:r>
          </a:p>
          <a:p>
            <a:r>
              <a:rPr lang="en-GB"/>
              <a:t>Create a function called </a:t>
            </a:r>
            <a:r>
              <a:rPr lang="en-GB" err="1"/>
              <a:t>toMiles</a:t>
            </a:r>
            <a:r>
              <a:rPr lang="en-GB"/>
              <a:t> which returns a new array of the </a:t>
            </a:r>
            <a:r>
              <a:rPr lang="en-GB" err="1"/>
              <a:t>kilometers</a:t>
            </a:r>
            <a:r>
              <a:rPr lang="en-GB"/>
              <a:t> array converted miles.</a:t>
            </a:r>
          </a:p>
          <a:p>
            <a:r>
              <a:rPr lang="en-GB"/>
              <a:t>You should use map in the function body</a:t>
            </a:r>
          </a:p>
          <a:p>
            <a:r>
              <a:rPr lang="en-GB"/>
              <a:t>1 mile = </a:t>
            </a:r>
            <a:r>
              <a:rPr lang="en-GB">
                <a:ea typeface="+mn-lt"/>
                <a:cs typeface="+mn-lt"/>
              </a:rPr>
              <a:t>0.621371km</a:t>
            </a:r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Map Exercise 1: Miles Converter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544163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r>
              <a:rPr lang="en-GB" err="1"/>
              <a:t>InputArray</a:t>
            </a:r>
            <a:r>
              <a:rPr lang="en-GB"/>
              <a:t> is a list of students ages but they are some mistakes.</a:t>
            </a:r>
          </a:p>
          <a:p>
            <a:r>
              <a:rPr lang="en-GB"/>
              <a:t>["18", " 27", 19, 21, "22 ", </a:t>
            </a:r>
            <a:r>
              <a:rPr lang="en-GB" err="1"/>
              <a:t>NaN</a:t>
            </a:r>
            <a:r>
              <a:rPr lang="en-GB"/>
              <a:t>, Undefined]</a:t>
            </a:r>
          </a:p>
          <a:p>
            <a:r>
              <a:rPr lang="en-GB"/>
              <a:t>Create a function which returns a new array of student ages where all the values have been converted to numbers and any missing values have been removed.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Map/filter Exercise 2: User input ages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435069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r>
              <a:rPr lang="en-GB"/>
              <a:t>Create function which takes in an array as a parameter and return an array of ages which are equal or over 18. User filter to accomplish this.</a:t>
            </a:r>
          </a:p>
          <a:p>
            <a:r>
              <a:rPr lang="en-GB"/>
              <a:t>Test your functions with an array of ages.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Filter Exercises: </a:t>
            </a:r>
            <a:r>
              <a:rPr lang="en-GB" err="1"/>
              <a:t>canVote</a:t>
            </a:r>
            <a:endParaRPr lang="en-GB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709228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17B1A2B-E7C2-4EF1-A2C4-12893399872F}"/>
              </a:ext>
            </a:extLst>
          </p:cNvPr>
          <p:cNvSpPr/>
          <p:nvPr/>
        </p:nvSpPr>
        <p:spPr>
          <a:xfrm rot="21120000">
            <a:off x="6753651" y="556977"/>
            <a:ext cx="4123764" cy="1580027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8369" y="2346793"/>
            <a:ext cx="4982966" cy="43401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anchor="t"/>
          <a:lstStyle/>
          <a:p>
            <a:r>
              <a:rPr lang="en-GB" sz="2000">
                <a:cs typeface="Calibri"/>
              </a:rPr>
              <a:t>Create an array , </a:t>
            </a:r>
            <a:r>
              <a:rPr lang="en-GB" sz="2000" err="1">
                <a:cs typeface="Calibri"/>
              </a:rPr>
              <a:t>numArray</a:t>
            </a:r>
            <a:r>
              <a:rPr lang="en-GB" sz="2000">
                <a:cs typeface="Calibri"/>
              </a:rPr>
              <a:t>, with a list of 5 or more numbers</a:t>
            </a:r>
          </a:p>
          <a:p>
            <a:r>
              <a:rPr lang="en-GB" sz="2000">
                <a:cs typeface="Calibri"/>
              </a:rPr>
              <a:t>Create a function called sum which takes in an array as a parameter</a:t>
            </a:r>
          </a:p>
          <a:p>
            <a:r>
              <a:rPr lang="en-GB" sz="2000">
                <a:cs typeface="Calibri"/>
              </a:rPr>
              <a:t>The function should return the sum of the array.</a:t>
            </a:r>
          </a:p>
          <a:p>
            <a:r>
              <a:rPr lang="en-GB" sz="2000">
                <a:cs typeface="Calibri"/>
              </a:rPr>
              <a:t>Test the function with the array you created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GB" sz="4000">
                <a:latin typeface="Calibri"/>
              </a:rPr>
              <a:t>Reduce Exercise 1: Sum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B27088D0-845E-4D9B-AE67-2D75F839248D}"/>
              </a:ext>
            </a:extLst>
          </p:cNvPr>
          <p:cNvSpPr txBox="1">
            <a:spLocks/>
          </p:cNvSpPr>
          <p:nvPr/>
        </p:nvSpPr>
        <p:spPr>
          <a:xfrm>
            <a:off x="6520667" y="2346793"/>
            <a:ext cx="5157716" cy="4883148"/>
          </a:xfrm>
          <a:prstGeom prst="rect">
            <a:avLst/>
          </a:prstGeom>
          <a:noFill/>
          <a:ln w="25400" cap="flat" cmpd="sng" algn="ctr">
            <a:noFill/>
            <a:prstDash val="soli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lvl="0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1pPr>
            <a:lvl2pPr marL="342900" marR="0" lvl="1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2pPr>
            <a:lvl3pPr marL="342900" marR="0" lvl="2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3pPr>
            <a:lvl4pPr marL="342900" marR="0" lvl="3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4pPr>
            <a:lvl5pPr marL="342900" marR="0" lvl="4" indent="-342900" algn="l" rtl="0">
              <a:lnSpc>
                <a:spcPct val="12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Font typeface="Arial" panose="020B0604020202020204" pitchFamily="34" charset="0"/>
              <a:buChar char="•"/>
              <a:defRPr sz="2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chemeClr val="lt1"/>
                </a:solidFill>
                <a:latin typeface="+mn-lt"/>
                <a:ea typeface="+mn-ea"/>
                <a:cs typeface="+mn-cs"/>
                <a:sym typeface="Arial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Create a function called product that multiplies all the numbers in the array by each other.</a:t>
            </a:r>
          </a:p>
          <a:p>
            <a:pPr marL="457200" indent="-457200">
              <a:buAutoNum type="arabicPeriod"/>
            </a:pPr>
            <a:r>
              <a:rPr lang="en-GB" sz="2000">
                <a:solidFill>
                  <a:schemeClr val="tx1">
                    <a:lumMod val="85000"/>
                    <a:lumOff val="15000"/>
                  </a:schemeClr>
                </a:solidFill>
                <a:cs typeface="Calibri"/>
              </a:rPr>
              <a:t>Test the function by passing in your array of values</a:t>
            </a:r>
          </a:p>
          <a:p>
            <a:pPr marL="457200" indent="-457200">
              <a:buAutoNum type="arabicPeriod"/>
            </a:pPr>
            <a:endParaRPr lang="en-GB" sz="20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  <a:p>
            <a:pPr marL="457200" indent="-457200">
              <a:buAutoNum type="arabicPeriod"/>
            </a:pPr>
            <a:endParaRPr lang="en-GB" sz="2800">
              <a:solidFill>
                <a:schemeClr val="tx1">
                  <a:lumMod val="85000"/>
                  <a:lumOff val="15000"/>
                </a:schemeClr>
              </a:solidFill>
              <a:cs typeface="Calibri"/>
            </a:endParaRP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684C8F51-FC0E-4FFC-9EC8-D7D92433A856}"/>
              </a:ext>
            </a:extLst>
          </p:cNvPr>
          <p:cNvSpPr txBox="1">
            <a:spLocks/>
          </p:cNvSpPr>
          <p:nvPr/>
        </p:nvSpPr>
        <p:spPr>
          <a:xfrm>
            <a:off x="6953060" y="708917"/>
            <a:ext cx="4550570" cy="914400"/>
          </a:xfrm>
          <a:prstGeom prst="rect">
            <a:avLst/>
          </a:prstGeom>
        </p:spPr>
        <p:txBody>
          <a:bodyPr lIns="91440" tIns="45720" rIns="91440" bIns="45720" anchor="t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5000" b="0" i="0" u="none" strike="noStrike" cap="none">
                <a:solidFill>
                  <a:srgbClr val="000000"/>
                </a:solidFill>
                <a:latin typeface="+mn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4000">
                <a:solidFill>
                  <a:schemeClr val="bg1"/>
                </a:solidFill>
                <a:cs typeface="Calibri"/>
              </a:rPr>
              <a:t>Reduce Exercise 2: Product</a:t>
            </a:r>
          </a:p>
        </p:txBody>
      </p:sp>
    </p:spTree>
    <p:extLst>
      <p:ext uri="{BB962C8B-B14F-4D97-AF65-F5344CB8AC3E}">
        <p14:creationId xmlns:p14="http://schemas.microsoft.com/office/powerpoint/2010/main" val="41243912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9BD30-72C3-41AB-90E8-CD4411A2E0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882720"/>
            <a:ext cx="8478838" cy="3287712"/>
          </a:xfrm>
        </p:spPr>
        <p:txBody>
          <a:bodyPr/>
          <a:lstStyle/>
          <a:p>
            <a:pPr marL="342900" indent="-342900"/>
            <a:r>
              <a:rPr lang="en-US">
                <a:latin typeface="Calibri"/>
              </a:rPr>
              <a:t>Object syntax</a:t>
            </a:r>
          </a:p>
          <a:p>
            <a:pPr marL="342900" indent="-342900"/>
            <a:r>
              <a:rPr lang="en-US">
                <a:latin typeface="Calibri"/>
              </a:rPr>
              <a:t>Accessing properties</a:t>
            </a:r>
          </a:p>
          <a:p>
            <a:pPr marL="342900" indent="-342900"/>
            <a:r>
              <a:rPr lang="en-US">
                <a:latin typeface="Calibri"/>
              </a:rPr>
              <a:t>Mixed objects</a:t>
            </a:r>
          </a:p>
          <a:p>
            <a:pPr marL="342900" indent="-342900"/>
            <a:r>
              <a:rPr lang="en-US">
                <a:latin typeface="Calibri"/>
              </a:rPr>
              <a:t>Nested Objects</a:t>
            </a:r>
          </a:p>
          <a:p>
            <a:pPr marL="342900" indent="-342900"/>
            <a:r>
              <a:rPr lang="en-US">
                <a:latin typeface="Calibri"/>
              </a:rPr>
              <a:t>Arrays of Objects</a:t>
            </a:r>
          </a:p>
          <a:p>
            <a:pPr marL="342900" indent="-342900"/>
            <a:endParaRPr lang="en-US">
              <a:latin typeface="Calibri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9479953" cy="914400"/>
          </a:xfrm>
        </p:spPr>
        <p:txBody>
          <a:bodyPr lIns="91440" tIns="45720" rIns="91440" bIns="45720" anchor="t"/>
          <a:lstStyle/>
          <a:p>
            <a:r>
              <a:rPr lang="en-US">
                <a:cs typeface="Calibri"/>
              </a:rPr>
              <a:t>Live Coding: Objects</a:t>
            </a:r>
          </a:p>
        </p:txBody>
      </p:sp>
    </p:spTree>
    <p:extLst>
      <p:ext uri="{BB962C8B-B14F-4D97-AF65-F5344CB8AC3E}">
        <p14:creationId xmlns:p14="http://schemas.microsoft.com/office/powerpoint/2010/main" val="35256605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017E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09a227e365_0_68"/>
          <p:cNvSpPr txBox="1">
            <a:spLocks noGrp="1"/>
          </p:cNvSpPr>
          <p:nvPr>
            <p:ph type="title" idx="4294967295"/>
          </p:nvPr>
        </p:nvSpPr>
        <p:spPr>
          <a:xfrm rot="5400000">
            <a:off x="-1476182" y="2148754"/>
            <a:ext cx="4024313" cy="30797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2000">
                <a:solidFill>
                  <a:schemeClr val="lt1"/>
                </a:solidFill>
              </a:rPr>
              <a:t>JavaScript 2</a:t>
            </a:r>
          </a:p>
        </p:txBody>
      </p:sp>
      <p:sp>
        <p:nvSpPr>
          <p:cNvPr id="313" name="Google Shape;313;g109a227e365_0_68"/>
          <p:cNvSpPr txBox="1">
            <a:spLocks noGrp="1"/>
          </p:cNvSpPr>
          <p:nvPr>
            <p:ph type="title" idx="4294967295"/>
          </p:nvPr>
        </p:nvSpPr>
        <p:spPr>
          <a:xfrm>
            <a:off x="2523768" y="1884320"/>
            <a:ext cx="7496175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algn="ctr">
              <a:buSzPts val="1400"/>
            </a:pPr>
            <a:r>
              <a:rPr lang="en-US" sz="5400" b="1">
                <a:solidFill>
                  <a:schemeClr val="lt1"/>
                </a:solidFill>
              </a:rPr>
              <a:t>Kahoot Quiz: Arrays and Objects</a:t>
            </a:r>
          </a:p>
        </p:txBody>
      </p:sp>
      <p:pic>
        <p:nvPicPr>
          <p:cNvPr id="314" name="Google Shape;314;g109a227e365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1393" y="5306629"/>
            <a:ext cx="2226074" cy="1669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6" name="Google Shape;316;g109a227e365_0_68"/>
          <p:cNvCxnSpPr/>
          <p:nvPr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5071620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r>
              <a:rPr lang="en-US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Create a space craft object with the properties: size, range, model and capacity.</a:t>
            </a:r>
          </a:p>
          <a:p>
            <a:r>
              <a:rPr lang="en-US">
                <a:solidFill>
                  <a:schemeClr val="bg1">
                    <a:lumMod val="95000"/>
                  </a:schemeClr>
                </a:solidFill>
                <a:ea typeface="+mn-lt"/>
                <a:cs typeface="+mn-lt"/>
              </a:rPr>
              <a:t>Console log the range of the spacecraft.</a:t>
            </a:r>
          </a:p>
          <a:p>
            <a:r>
              <a:rPr lang="en-US">
                <a:solidFill>
                  <a:schemeClr val="bg1">
                    <a:lumMod val="95000"/>
                  </a:schemeClr>
                </a:solidFill>
                <a:cs typeface="Calibri"/>
              </a:rPr>
              <a:t>Loop over the properties of the spacecraft console logging each one.</a:t>
            </a:r>
          </a:p>
          <a:p>
            <a:pPr marL="0" indent="0">
              <a:buNone/>
            </a:pPr>
            <a:endParaRPr lang="en-GB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Objects Exercise 1</a:t>
            </a:r>
            <a:r>
              <a:rPr lang="en-GB">
                <a:latin typeface="+mn-lt"/>
              </a:rPr>
              <a:t>:</a:t>
            </a:r>
            <a:r>
              <a:rPr lang="en-GB"/>
              <a:t>  Spacecraft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039903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B954A0-0951-4516-96F5-4944F2CAFB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2534619"/>
            <a:ext cx="8478838" cy="4167264"/>
          </a:xfrm>
        </p:spPr>
        <p:txBody>
          <a:bodyPr lIns="91440" tIns="45720" rIns="91440" bIns="45720" anchor="t"/>
          <a:lstStyle/>
          <a:p>
            <a:pPr marL="342900" indent="-342900"/>
            <a:r>
              <a:rPr lang="en-US"/>
              <a:t>Errors</a:t>
            </a:r>
          </a:p>
          <a:p>
            <a:pPr marL="342900" indent="-342900"/>
            <a:r>
              <a:rPr lang="en-US"/>
              <a:t>Try/ Catch</a:t>
            </a:r>
          </a:p>
          <a:p>
            <a:pPr marL="0" indent="0">
              <a:buNone/>
            </a:pPr>
            <a:endParaRPr lang="en-GB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2240" y="698643"/>
            <a:ext cx="9415097" cy="914400"/>
          </a:xfrm>
        </p:spPr>
        <p:txBody>
          <a:bodyPr lIns="91440" tIns="45720" rIns="91440" bIns="45720" anchor="t"/>
          <a:lstStyle/>
          <a:p>
            <a:r>
              <a:rPr lang="en-US">
                <a:cs typeface="Calibri"/>
              </a:rPr>
              <a:t>Live Coding: Errors and Try Catch </a:t>
            </a:r>
          </a:p>
        </p:txBody>
      </p:sp>
    </p:spTree>
    <p:extLst>
      <p:ext uri="{BB962C8B-B14F-4D97-AF65-F5344CB8AC3E}">
        <p14:creationId xmlns:p14="http://schemas.microsoft.com/office/powerpoint/2010/main" val="36989695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r>
              <a:rPr lang="en-GB"/>
              <a:t>Have a go at the error exercises on this website: </a:t>
            </a:r>
            <a:r>
              <a:rPr lang="en-GB">
                <a:ea typeface="+mn-lt"/>
                <a:cs typeface="+mn-lt"/>
              </a:rPr>
              <a:t>https://developer.mozilla.org/en-US/docs/Learn/JavaScript/First_steps/What_went_wrong</a:t>
            </a:r>
            <a:endParaRPr lang="en-GB">
              <a:cs typeface="Calibri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Exercise Errors!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972431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017E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FDD405-2422-4245-9B7B-84B9A14B22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/>
              <a:t>Finish Today’s Exercises</a:t>
            </a:r>
          </a:p>
          <a:p>
            <a:r>
              <a:rPr lang="en-GB" b="0" i="0">
                <a:effectLst/>
                <a:latin typeface="Calibri" panose="020F0502020204030204" pitchFamily="34" charset="0"/>
              </a:rPr>
              <a:t>Do the last 31 exercises of the free code camp basic JavaScript course starting with https://www.freecodecamp.org/learn/javascript-algorithms-and-data-structures/basic-javascript/build-javascript-objects</a:t>
            </a:r>
            <a:endParaRPr lang="en-GB"/>
          </a:p>
        </p:txBody>
      </p:sp>
      <p:sp>
        <p:nvSpPr>
          <p:cNvPr id="315" name="Google Shape;315;g109a227e365_0_68"/>
          <p:cNvSpPr txBox="1">
            <a:spLocks noGrp="1"/>
          </p:cNvSpPr>
          <p:nvPr>
            <p:ph type="title"/>
          </p:nvPr>
        </p:nvSpPr>
        <p:spPr>
          <a:xfrm>
            <a:off x="1892240" y="698643"/>
            <a:ext cx="10515600" cy="830997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5400">
                <a:solidFill>
                  <a:schemeClr val="lt1"/>
                </a:solidFill>
              </a:rPr>
              <a:t>Homework</a:t>
            </a:r>
          </a:p>
        </p:txBody>
      </p:sp>
      <p:pic>
        <p:nvPicPr>
          <p:cNvPr id="314" name="Google Shape;314;g109a227e365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1393" y="5306629"/>
            <a:ext cx="2226074" cy="16695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1281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Zero indexing (starts at 0!)</a:t>
            </a:r>
            <a:endParaRPr lang="en-GB">
              <a:latin typeface="+mn-lt"/>
            </a:endParaRP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79D0BDC3-3969-44BE-AD2F-C5ECD6EC90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491202"/>
              </p:ext>
            </p:extLst>
          </p:nvPr>
        </p:nvGraphicFramePr>
        <p:xfrm>
          <a:off x="3014382" y="2162735"/>
          <a:ext cx="8380440" cy="2178286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38044">
                  <a:extLst>
                    <a:ext uri="{9D8B030D-6E8A-4147-A177-3AD203B41FA5}">
                      <a16:colId xmlns:a16="http://schemas.microsoft.com/office/drawing/2014/main" val="2716371921"/>
                    </a:ext>
                  </a:extLst>
                </a:gridCol>
                <a:gridCol w="838044">
                  <a:extLst>
                    <a:ext uri="{9D8B030D-6E8A-4147-A177-3AD203B41FA5}">
                      <a16:colId xmlns:a16="http://schemas.microsoft.com/office/drawing/2014/main" val="1730858544"/>
                    </a:ext>
                  </a:extLst>
                </a:gridCol>
                <a:gridCol w="838044">
                  <a:extLst>
                    <a:ext uri="{9D8B030D-6E8A-4147-A177-3AD203B41FA5}">
                      <a16:colId xmlns:a16="http://schemas.microsoft.com/office/drawing/2014/main" val="1328398973"/>
                    </a:ext>
                  </a:extLst>
                </a:gridCol>
                <a:gridCol w="838044">
                  <a:extLst>
                    <a:ext uri="{9D8B030D-6E8A-4147-A177-3AD203B41FA5}">
                      <a16:colId xmlns:a16="http://schemas.microsoft.com/office/drawing/2014/main" val="1734000362"/>
                    </a:ext>
                  </a:extLst>
                </a:gridCol>
                <a:gridCol w="838044">
                  <a:extLst>
                    <a:ext uri="{9D8B030D-6E8A-4147-A177-3AD203B41FA5}">
                      <a16:colId xmlns:a16="http://schemas.microsoft.com/office/drawing/2014/main" val="1598984325"/>
                    </a:ext>
                  </a:extLst>
                </a:gridCol>
                <a:gridCol w="838044">
                  <a:extLst>
                    <a:ext uri="{9D8B030D-6E8A-4147-A177-3AD203B41FA5}">
                      <a16:colId xmlns:a16="http://schemas.microsoft.com/office/drawing/2014/main" val="3487086660"/>
                    </a:ext>
                  </a:extLst>
                </a:gridCol>
                <a:gridCol w="838044">
                  <a:extLst>
                    <a:ext uri="{9D8B030D-6E8A-4147-A177-3AD203B41FA5}">
                      <a16:colId xmlns:a16="http://schemas.microsoft.com/office/drawing/2014/main" val="2400206311"/>
                    </a:ext>
                  </a:extLst>
                </a:gridCol>
                <a:gridCol w="838044">
                  <a:extLst>
                    <a:ext uri="{9D8B030D-6E8A-4147-A177-3AD203B41FA5}">
                      <a16:colId xmlns:a16="http://schemas.microsoft.com/office/drawing/2014/main" val="1856231632"/>
                    </a:ext>
                  </a:extLst>
                </a:gridCol>
                <a:gridCol w="838044">
                  <a:extLst>
                    <a:ext uri="{9D8B030D-6E8A-4147-A177-3AD203B41FA5}">
                      <a16:colId xmlns:a16="http://schemas.microsoft.com/office/drawing/2014/main" val="3489769122"/>
                    </a:ext>
                  </a:extLst>
                </a:gridCol>
                <a:gridCol w="838044">
                  <a:extLst>
                    <a:ext uri="{9D8B030D-6E8A-4147-A177-3AD203B41FA5}">
                      <a16:colId xmlns:a16="http://schemas.microsoft.com/office/drawing/2014/main" val="2622690304"/>
                    </a:ext>
                  </a:extLst>
                </a:gridCol>
              </a:tblGrid>
              <a:tr h="1089143"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3571752"/>
                  </a:ext>
                </a:extLst>
              </a:tr>
              <a:tr h="1089143"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557670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756E0A99-5419-4F34-80AB-8B3AB623016E}"/>
              </a:ext>
            </a:extLst>
          </p:cNvPr>
          <p:cNvSpPr txBox="1"/>
          <p:nvPr/>
        </p:nvSpPr>
        <p:spPr>
          <a:xfrm>
            <a:off x="1564340" y="2371164"/>
            <a:ext cx="27432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/>
              <a:t>Index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F0B432-67E8-4F5A-B28A-14325DB7C9FA}"/>
              </a:ext>
            </a:extLst>
          </p:cNvPr>
          <p:cNvSpPr txBox="1"/>
          <p:nvPr/>
        </p:nvSpPr>
        <p:spPr>
          <a:xfrm>
            <a:off x="1149722" y="3435722"/>
            <a:ext cx="2743200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200"/>
              <a:t>Element</a:t>
            </a:r>
          </a:p>
        </p:txBody>
      </p:sp>
    </p:spTree>
    <p:extLst>
      <p:ext uri="{BB962C8B-B14F-4D97-AF65-F5344CB8AC3E}">
        <p14:creationId xmlns:p14="http://schemas.microsoft.com/office/powerpoint/2010/main" val="282670448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g10855af059a_0_15"/>
          <p:cNvPicPr preferRelativeResize="0"/>
          <p:nvPr/>
        </p:nvPicPr>
        <p:blipFill rotWithShape="1">
          <a:blip r:embed="rId3">
            <a:alphaModFix/>
          </a:blip>
          <a:srcRect t="7798" b="7806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7017E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09a227e365_0_68"/>
          <p:cNvSpPr txBox="1">
            <a:spLocks noGrp="1"/>
          </p:cNvSpPr>
          <p:nvPr>
            <p:ph type="title" idx="4294967295"/>
          </p:nvPr>
        </p:nvSpPr>
        <p:spPr>
          <a:xfrm rot="5400000">
            <a:off x="-1476182" y="2148754"/>
            <a:ext cx="4024313" cy="307975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r>
              <a:rPr lang="en-US" sz="2000">
                <a:solidFill>
                  <a:schemeClr val="lt1"/>
                </a:solidFill>
              </a:rPr>
              <a:t>JavaScript 2</a:t>
            </a:r>
          </a:p>
        </p:txBody>
      </p:sp>
      <p:sp>
        <p:nvSpPr>
          <p:cNvPr id="313" name="Google Shape;313;g109a227e365_0_68"/>
          <p:cNvSpPr txBox="1">
            <a:spLocks noGrp="1"/>
          </p:cNvSpPr>
          <p:nvPr>
            <p:ph type="title" idx="4294967295"/>
          </p:nvPr>
        </p:nvSpPr>
        <p:spPr>
          <a:xfrm>
            <a:off x="2826327" y="1716232"/>
            <a:ext cx="7496175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700" rIns="0" bIns="0" anchor="t" anchorCtr="0">
            <a:noAutofit/>
          </a:bodyPr>
          <a:lstStyle/>
          <a:p>
            <a:pPr marL="1270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7000">
                <a:solidFill>
                  <a:schemeClr val="l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Questions?</a:t>
            </a:r>
            <a:endParaRPr sz="7000">
              <a:solidFill>
                <a:schemeClr val="l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4000" b="1">
              <a:solidFill>
                <a:schemeClr val="lt1"/>
              </a:solidFill>
            </a:endParaRPr>
          </a:p>
        </p:txBody>
      </p:sp>
      <p:pic>
        <p:nvPicPr>
          <p:cNvPr id="314" name="Google Shape;314;g109a227e365_0_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1393" y="5306629"/>
            <a:ext cx="2226074" cy="1669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6" name="Google Shape;316;g109a227e365_0_68"/>
          <p:cNvCxnSpPr/>
          <p:nvPr/>
        </p:nvCxnSpPr>
        <p:spPr>
          <a:xfrm rot="10800000" flipH="1">
            <a:off x="1071950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58526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00AD5F4-648B-4769-BFB9-709939ED4C03}"/>
              </a:ext>
            </a:extLst>
          </p:cNvPr>
          <p:cNvSpPr/>
          <p:nvPr/>
        </p:nvSpPr>
        <p:spPr>
          <a:xfrm>
            <a:off x="2401000" y="1915645"/>
            <a:ext cx="3486429" cy="461962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rgbClr val="666666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615" y="662924"/>
            <a:ext cx="10515600" cy="914400"/>
          </a:xfrm>
        </p:spPr>
        <p:txBody>
          <a:bodyPr lIns="91440" tIns="45720" rIns="91440" bIns="45720" anchor="t"/>
          <a:lstStyle/>
          <a:p>
            <a:pPr algn="ctr"/>
            <a:r>
              <a:rPr lang="en-GB" sz="4400"/>
              <a:t>Reference and Primitive types in JavaScript</a:t>
            </a:r>
            <a:endParaRPr lang="en-US" sz="4000"/>
          </a:p>
        </p:txBody>
      </p:sp>
      <p:sp>
        <p:nvSpPr>
          <p:cNvPr id="10" name="Google Shape;118;p14">
            <a:extLst>
              <a:ext uri="{FF2B5EF4-FFF2-40B4-BE49-F238E27FC236}">
                <a16:creationId xmlns:a16="http://schemas.microsoft.com/office/drawing/2014/main" id="{52E57175-69C7-4EE7-B0CC-F1648CE97BB3}"/>
              </a:ext>
            </a:extLst>
          </p:cNvPr>
          <p:cNvSpPr txBox="1"/>
          <p:nvPr/>
        </p:nvSpPr>
        <p:spPr>
          <a:xfrm>
            <a:off x="2337494" y="1918585"/>
            <a:ext cx="3613441" cy="5133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200" b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Primitive Type</a:t>
            </a:r>
            <a:endParaRPr lang="en-US">
              <a:solidFill>
                <a:schemeClr val="tx1"/>
              </a:solidFill>
            </a:endParaRPr>
          </a:p>
          <a:p>
            <a:pPr algn="ctr"/>
            <a:r>
              <a:rPr lang="en-GB" sz="3200" b="1">
                <a:solidFill>
                  <a:srgbClr val="FBFBFB"/>
                </a:solidFill>
                <a:latin typeface="Calibri"/>
                <a:ea typeface="Calibri"/>
                <a:cs typeface="Calibri"/>
                <a:sym typeface="Calibri"/>
              </a:rPr>
              <a:t>Number</a:t>
            </a:r>
            <a:endParaRPr lang="en-GB" sz="3200">
              <a:solidFill>
                <a:srgbClr val="FBFBFB"/>
              </a:solidFill>
              <a:ea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b="1">
                <a:solidFill>
                  <a:srgbClr val="FBFBFB"/>
                </a:solidFill>
                <a:latin typeface="Calibri"/>
                <a:ea typeface="Calibri"/>
                <a:cs typeface="Calibri"/>
                <a:sym typeface="Calibri"/>
              </a:rPr>
              <a:t>String</a:t>
            </a:r>
            <a:endParaRPr lang="en-GB" sz="3200" b="1">
              <a:solidFill>
                <a:srgbClr val="FBFBFB"/>
              </a:solidFill>
              <a:latin typeface="Calibri"/>
              <a:ea typeface="Calibri"/>
              <a:cs typeface="Calibri"/>
            </a:endParaRPr>
          </a:p>
          <a:p>
            <a:pPr algn="ctr">
              <a:lnSpc>
                <a:spcPct val="114999"/>
              </a:lnSpc>
            </a:pPr>
            <a:r>
              <a:rPr lang="en-GB" sz="3200" b="1">
                <a:solidFill>
                  <a:srgbClr val="FBFBFB"/>
                </a:solidFill>
                <a:latin typeface="Calibri"/>
                <a:cs typeface="Calibri"/>
                <a:sym typeface="Calibri"/>
              </a:rPr>
              <a:t>Boolean</a:t>
            </a:r>
            <a:endParaRPr lang="en-GB" sz="3200">
              <a:solidFill>
                <a:srgbClr val="FBFBFB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200" b="1">
                <a:solidFill>
                  <a:srgbClr val="FBFBFB"/>
                </a:solidFill>
                <a:latin typeface="Calibri"/>
                <a:ea typeface="Calibri"/>
                <a:cs typeface="Calibri"/>
                <a:sym typeface="Calibri"/>
              </a:rPr>
              <a:t>Null</a:t>
            </a:r>
            <a:endParaRPr sz="3200" b="1">
              <a:solidFill>
                <a:srgbClr val="FBFBFB"/>
              </a:solidFill>
              <a:latin typeface="Calibri"/>
              <a:ea typeface="Calibri"/>
              <a:cs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>
                <a:solidFill>
                  <a:srgbClr val="FBFBFB"/>
                </a:solidFill>
                <a:latin typeface="Calibri"/>
                <a:ea typeface="Calibri"/>
                <a:cs typeface="Calibri"/>
                <a:sym typeface="Calibri"/>
              </a:rPr>
              <a:t>Undefined</a:t>
            </a:r>
            <a:endParaRPr lang="en-GB" sz="3200" b="1">
              <a:solidFill>
                <a:srgbClr val="FBFBFB"/>
              </a:solidFill>
              <a:latin typeface="Calibri"/>
              <a:ea typeface="Calibri"/>
              <a:cs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 err="1">
                <a:solidFill>
                  <a:srgbClr val="FBFBFB"/>
                </a:solidFill>
                <a:latin typeface="Calibri"/>
                <a:ea typeface="Calibri"/>
                <a:cs typeface="Calibri"/>
                <a:sym typeface="Calibri"/>
              </a:rPr>
              <a:t>BigInt</a:t>
            </a:r>
            <a:endParaRPr sz="3200" b="1">
              <a:solidFill>
                <a:srgbClr val="FBFBFB"/>
              </a:solidFill>
              <a:latin typeface="Calibri"/>
              <a:ea typeface="Calibri"/>
              <a:cs typeface="Calibri"/>
            </a:endParaRPr>
          </a:p>
          <a:p>
            <a:pPr algn="ctr">
              <a:lnSpc>
                <a:spcPct val="114999"/>
              </a:lnSpc>
            </a:pPr>
            <a:r>
              <a:rPr lang="en-GB" sz="3200" b="1">
                <a:solidFill>
                  <a:srgbClr val="FBFBFB"/>
                </a:solidFill>
                <a:latin typeface="Calibri"/>
                <a:ea typeface="Calibri"/>
                <a:cs typeface="Calibri"/>
              </a:rPr>
              <a:t>Symbol (ES6)</a:t>
            </a:r>
          </a:p>
          <a:p>
            <a:pPr>
              <a:lnSpc>
                <a:spcPct val="115000"/>
              </a:lnSpc>
            </a:pPr>
            <a:endParaRPr lang="en-US" sz="3200" b="1">
              <a:solidFill>
                <a:srgbClr val="FBFBFB"/>
              </a:solidFill>
              <a:latin typeface="Calibri"/>
              <a:ea typeface="Calibri"/>
              <a:cs typeface="Calibri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AB5044B-978B-44E4-B5E0-115E30E70EF6}"/>
              </a:ext>
            </a:extLst>
          </p:cNvPr>
          <p:cNvSpPr/>
          <p:nvPr/>
        </p:nvSpPr>
        <p:spPr>
          <a:xfrm>
            <a:off x="7085058" y="1926850"/>
            <a:ext cx="3486429" cy="4619624"/>
          </a:xfrm>
          <a:prstGeom prst="roundRect">
            <a:avLst/>
          </a:prstGeom>
          <a:solidFill>
            <a:srgbClr val="209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118;p14">
            <a:extLst>
              <a:ext uri="{FF2B5EF4-FFF2-40B4-BE49-F238E27FC236}">
                <a16:creationId xmlns:a16="http://schemas.microsoft.com/office/drawing/2014/main" id="{3607E49A-CD91-4F5C-A561-E48A7FD6E91F}"/>
              </a:ext>
            </a:extLst>
          </p:cNvPr>
          <p:cNvSpPr txBox="1"/>
          <p:nvPr/>
        </p:nvSpPr>
        <p:spPr>
          <a:xfrm>
            <a:off x="7021552" y="1929790"/>
            <a:ext cx="3613441" cy="4198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sz="3200" b="1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Reference Type</a:t>
            </a:r>
          </a:p>
          <a:p>
            <a:pPr algn="ctr"/>
            <a:r>
              <a:rPr lang="en-GB" sz="3200" b="1">
                <a:solidFill>
                  <a:srgbClr val="FBFBFB"/>
                </a:solidFill>
                <a:latin typeface="Calibri"/>
                <a:ea typeface="Calibri"/>
                <a:cs typeface="Calibri"/>
              </a:rPr>
              <a:t>Arrays</a:t>
            </a:r>
          </a:p>
          <a:p>
            <a:pPr algn="ctr"/>
            <a:r>
              <a:rPr lang="en-GB" sz="3200" b="1">
                <a:solidFill>
                  <a:srgbClr val="FBFBFB"/>
                </a:solidFill>
                <a:latin typeface="Calibri"/>
                <a:ea typeface="Calibri"/>
                <a:cs typeface="Calibri"/>
              </a:rPr>
              <a:t>Objects</a:t>
            </a:r>
          </a:p>
          <a:p>
            <a:pPr algn="ctr"/>
            <a:r>
              <a:rPr lang="en-GB" sz="3200" b="1">
                <a:solidFill>
                  <a:srgbClr val="FBFBFB"/>
                </a:solidFill>
                <a:latin typeface="Calibri"/>
                <a:ea typeface="Calibri"/>
                <a:cs typeface="Calibri"/>
              </a:rPr>
              <a:t>Functions</a:t>
            </a:r>
          </a:p>
          <a:p>
            <a:pPr algn="ctr"/>
            <a:r>
              <a:rPr lang="en-GB" sz="3200" b="1">
                <a:solidFill>
                  <a:srgbClr val="FBFBFB"/>
                </a:solidFill>
                <a:latin typeface="Calibri"/>
                <a:ea typeface="Calibri"/>
                <a:cs typeface="Calibri"/>
              </a:rPr>
              <a:t>Maps</a:t>
            </a:r>
          </a:p>
          <a:p>
            <a:pPr algn="ctr"/>
            <a:r>
              <a:rPr lang="en-GB" sz="3200" b="1">
                <a:solidFill>
                  <a:srgbClr val="FBFBFB"/>
                </a:solidFill>
                <a:latin typeface="Calibri"/>
                <a:ea typeface="Calibri"/>
                <a:cs typeface="Calibri"/>
              </a:rPr>
              <a:t>Sets</a:t>
            </a:r>
          </a:p>
          <a:p>
            <a:pPr algn="ctr"/>
            <a:endParaRPr lang="en-GB" sz="3200" b="1">
              <a:solidFill>
                <a:srgbClr val="FBFBFB"/>
              </a:solidFill>
              <a:latin typeface="Calibri"/>
              <a:ea typeface="Calibri"/>
              <a:cs typeface="Calibri"/>
            </a:endParaRPr>
          </a:p>
          <a:p>
            <a:pPr>
              <a:lnSpc>
                <a:spcPct val="115000"/>
              </a:lnSpc>
            </a:pPr>
            <a:endParaRPr lang="en-US" sz="3200" b="1">
              <a:solidFill>
                <a:srgbClr val="FBFBFB"/>
              </a:solidFill>
              <a:latin typeface="Calibri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9975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99BD30-72C3-41AB-90E8-CD4411A2E0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798637"/>
            <a:ext cx="8478838" cy="4360719"/>
          </a:xfrm>
        </p:spPr>
        <p:txBody>
          <a:bodyPr lIns="91440" tIns="45720" rIns="91440" bIns="45720" anchor="t"/>
          <a:lstStyle/>
          <a:p>
            <a:pPr marL="342900" indent="-342900"/>
            <a:r>
              <a:rPr lang="en-US" sz="2400">
                <a:latin typeface="Calibri"/>
              </a:rPr>
              <a:t>Creating an Array</a:t>
            </a:r>
          </a:p>
          <a:p>
            <a:pPr marL="342900" indent="-342900"/>
            <a:r>
              <a:rPr lang="en-US">
                <a:latin typeface="Calibri"/>
              </a:rPr>
              <a:t>Accessing elements on arrays</a:t>
            </a:r>
            <a:endParaRPr lang="en-US" sz="2400">
              <a:latin typeface="Calibri"/>
            </a:endParaRPr>
          </a:p>
          <a:p>
            <a:pPr marL="342900" indent="-342900">
              <a:buAutoNum type="arabicPeriod"/>
            </a:pPr>
            <a:r>
              <a:rPr lang="en-US" sz="2400">
                <a:latin typeface="Calibri"/>
              </a:rPr>
              <a:t>Array length</a:t>
            </a:r>
          </a:p>
          <a:p>
            <a:r>
              <a:rPr lang="en-GB"/>
              <a:t>Nested arrays</a:t>
            </a:r>
          </a:p>
          <a:p>
            <a:r>
              <a:rPr lang="en-GB"/>
              <a:t>Array Methods: </a:t>
            </a:r>
            <a:r>
              <a:rPr lang="en-GB">
                <a:ea typeface="+mn-lt"/>
                <a:cs typeface="+mn-lt"/>
              </a:rPr>
              <a:t>Concatenating arrays, </a:t>
            </a:r>
            <a:r>
              <a:rPr lang="en-GB"/>
              <a:t>Push, Unshift</a:t>
            </a:r>
          </a:p>
          <a:p>
            <a:r>
              <a:rPr lang="en-GB"/>
              <a:t>Optional: Splice, includes, join, sort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A28C3-300F-465A-B033-CF910AE2C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US">
                <a:cs typeface="Calibri"/>
              </a:rPr>
              <a:t>Live Coding: Arrays</a:t>
            </a:r>
          </a:p>
        </p:txBody>
      </p:sp>
    </p:spTree>
    <p:extLst>
      <p:ext uri="{BB962C8B-B14F-4D97-AF65-F5344CB8AC3E}">
        <p14:creationId xmlns:p14="http://schemas.microsoft.com/office/powerpoint/2010/main" val="3048117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t"/>
          <a:lstStyle/>
          <a:p>
            <a:pPr indent="-393700">
              <a:lnSpc>
                <a:spcPct val="114999"/>
              </a:lnSpc>
              <a:spcAft>
                <a:spcPts val="0"/>
              </a:spcAft>
            </a:pPr>
            <a:r>
              <a:rPr lang="en-US">
                <a:solidFill>
                  <a:schemeClr val="bg1">
                    <a:lumMod val="95000"/>
                  </a:schemeClr>
                </a:solidFill>
                <a:cs typeface="Calibri"/>
              </a:rPr>
              <a:t>Create an array of your breakfast</a:t>
            </a:r>
          </a:p>
          <a:p>
            <a:pPr indent="-393700">
              <a:lnSpc>
                <a:spcPct val="114999"/>
              </a:lnSpc>
              <a:spcAft>
                <a:spcPts val="0"/>
              </a:spcAft>
            </a:pPr>
            <a:r>
              <a:rPr lang="en-US">
                <a:solidFill>
                  <a:schemeClr val="bg1">
                    <a:lumMod val="95000"/>
                  </a:schemeClr>
                </a:solidFill>
                <a:ea typeface="+mn-lt"/>
                <a:cs typeface="Calibri"/>
              </a:rPr>
              <a:t>Add an item to the end with push</a:t>
            </a:r>
          </a:p>
          <a:p>
            <a:pPr indent="-393700">
              <a:lnSpc>
                <a:spcPct val="114999"/>
              </a:lnSpc>
              <a:spcAft>
                <a:spcPts val="0"/>
              </a:spcAft>
            </a:pPr>
            <a:r>
              <a:rPr lang="en-US">
                <a:solidFill>
                  <a:schemeClr val="bg1">
                    <a:lumMod val="95000"/>
                  </a:schemeClr>
                </a:solidFill>
                <a:ea typeface="+mn-lt"/>
                <a:cs typeface="Calibri"/>
              </a:rPr>
              <a:t>Add another item to the start</a:t>
            </a:r>
          </a:p>
          <a:p>
            <a:pPr indent="-393700">
              <a:lnSpc>
                <a:spcPct val="114999"/>
              </a:lnSpc>
              <a:spcAft>
                <a:spcPts val="0"/>
              </a:spcAft>
            </a:pPr>
            <a:r>
              <a:rPr lang="en-US">
                <a:solidFill>
                  <a:schemeClr val="bg1">
                    <a:lumMod val="95000"/>
                  </a:schemeClr>
                </a:solidFill>
                <a:ea typeface="+mn-lt"/>
                <a:cs typeface="Calibri"/>
              </a:rPr>
              <a:t>Console.log the length of the array</a:t>
            </a:r>
            <a:endParaRPr lang="en-US">
              <a:solidFill>
                <a:schemeClr val="bg1">
                  <a:lumMod val="95000"/>
                </a:schemeClr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en-GB">
              <a:solidFill>
                <a:srgbClr val="FFFFFF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Arrays Exercise 1</a:t>
            </a:r>
            <a:r>
              <a:rPr lang="en-GB">
                <a:latin typeface="+mn-lt"/>
              </a:rPr>
              <a:t>: </a:t>
            </a:r>
            <a:r>
              <a:rPr lang="en-GB"/>
              <a:t>Breakfast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184666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F2E4DB0-C90B-C3E6-D55D-EF9451F8E1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D70793-D1A7-98D8-88A6-871B09B93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417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g1087a3117a6_0_117"/>
          <p:cNvCxnSpPr/>
          <p:nvPr/>
        </p:nvCxnSpPr>
        <p:spPr>
          <a:xfrm rot="10800000" flipH="1">
            <a:off x="1003598" y="850"/>
            <a:ext cx="19500" cy="6877500"/>
          </a:xfrm>
          <a:prstGeom prst="straightConnector1">
            <a:avLst/>
          </a:prstGeom>
          <a:noFill/>
          <a:ln w="9525" cap="flat" cmpd="sng">
            <a:solidFill>
              <a:schemeClr val="bg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1C1393-6558-4322-A1C5-F582FED620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92240" y="1798638"/>
            <a:ext cx="8478838" cy="4738086"/>
          </a:xfrm>
        </p:spPr>
        <p:txBody>
          <a:bodyPr lIns="91440" tIns="45720" rIns="91440" bIns="45720" anchor="t"/>
          <a:lstStyle/>
          <a:p>
            <a:r>
              <a:rPr lang="en-GB"/>
              <a:t>Create a function that takes in an array as a parameter</a:t>
            </a:r>
          </a:p>
          <a:p>
            <a:r>
              <a:rPr lang="en-GB"/>
              <a:t>Return the last item of the array (This should work for an array of any length)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81AA86E-3DC1-4DCA-BC38-33D5B6312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91440" bIns="45720" anchor="t"/>
          <a:lstStyle/>
          <a:p>
            <a:r>
              <a:rPr lang="en-GB"/>
              <a:t>Arrays Exercise 2</a:t>
            </a:r>
            <a:r>
              <a:rPr lang="en-GB">
                <a:latin typeface="+mn-lt"/>
              </a:rPr>
              <a:t>: </a:t>
            </a:r>
            <a:r>
              <a:rPr lang="en-GB"/>
              <a:t>Last Value</a:t>
            </a:r>
            <a:endParaRPr lang="en-GB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05264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ca9fe18-7aca-462d-b946-67d93c713a3c">
      <UserInfo>
        <DisplayName/>
        <AccountId xsi:nil="true"/>
        <AccountType/>
      </UserInfo>
    </SharedWithUsers>
    <MediaLengthInSeconds xmlns="6541550b-cbd0-4090-9e4a-25fa3b9b63d5" xsi:nil="true"/>
    <lcf76f155ced4ddcb4097134ff3c332f xmlns="6541550b-cbd0-4090-9e4a-25fa3b9b63d5">
      <Terms xmlns="http://schemas.microsoft.com/office/infopath/2007/PartnerControls"/>
    </lcf76f155ced4ddcb4097134ff3c332f>
    <TaxCatchAll xmlns="bca9fe18-7aca-462d-b946-67d93c713a3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94CE62C1E3724498B8354F1F0B8375" ma:contentTypeVersion="15" ma:contentTypeDescription="Create a new document." ma:contentTypeScope="" ma:versionID="d2d9680ca0f6e60abe77b546a2179a72">
  <xsd:schema xmlns:xsd="http://www.w3.org/2001/XMLSchema" xmlns:xs="http://www.w3.org/2001/XMLSchema" xmlns:p="http://schemas.microsoft.com/office/2006/metadata/properties" xmlns:ns2="6541550b-cbd0-4090-9e4a-25fa3b9b63d5" xmlns:ns3="bca9fe18-7aca-462d-b946-67d93c713a3c" targetNamespace="http://schemas.microsoft.com/office/2006/metadata/properties" ma:root="true" ma:fieldsID="1881e601e65cdc204b4acefcda7f1ed2" ns2:_="" ns3:_="">
    <xsd:import namespace="6541550b-cbd0-4090-9e4a-25fa3b9b63d5"/>
    <xsd:import namespace="bca9fe18-7aca-462d-b946-67d93c713a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41550b-cbd0-4090-9e4a-25fa3b9b63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b2906d47-62ce-419b-b111-e9da70aebfe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a9fe18-7aca-462d-b946-67d93c713a3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a9aba3b8-738e-481c-9b6d-8e6e924c2d1f}" ma:internalName="TaxCatchAll" ma:showField="CatchAllData" ma:web="bca9fe18-7aca-462d-b946-67d93c713a3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ABB7F2F-2794-455E-B53B-780F1513227E}">
  <ds:schemaRefs>
    <ds:schemaRef ds:uri="6541550b-cbd0-4090-9e4a-25fa3b9b63d5"/>
    <ds:schemaRef ds:uri="bca9fe18-7aca-462d-b946-67d93c713a3c"/>
    <ds:schemaRef ds:uri="e0826cc8-6558-47d1-90a8-380bcdd5314a"/>
    <ds:schemaRef ds:uri="ff81feec-6ec1-4893-b268-3ebc8dadbef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479F71D-4D08-4180-BC5A-449B0A1F557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97B08AD-D316-47E3-B035-9FCC29335E8E}">
  <ds:schemaRefs>
    <ds:schemaRef ds:uri="6541550b-cbd0-4090-9e4a-25fa3b9b63d5"/>
    <ds:schemaRef ds:uri="bca9fe18-7aca-462d-b946-67d93c713a3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Application>Microsoft Office PowerPoint</Application>
  <PresentationFormat>Widescreen</PresentationFormat>
  <Slides>41</Slides>
  <Notes>40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Office Theme</vt:lpstr>
      <vt:lpstr>JavaScript 2</vt:lpstr>
      <vt:lpstr>PowerPoint Presentation</vt:lpstr>
      <vt:lpstr>Arrays</vt:lpstr>
      <vt:lpstr>Zero indexing (starts at 0!)</vt:lpstr>
      <vt:lpstr>Reference and Primitive types in JavaScript</vt:lpstr>
      <vt:lpstr>Live Coding: Arrays</vt:lpstr>
      <vt:lpstr>Arrays Exercise 1: Breakfast</vt:lpstr>
      <vt:lpstr>PowerPoint Presentation</vt:lpstr>
      <vt:lpstr>Arrays Exercise 2: Last Value</vt:lpstr>
      <vt:lpstr>Arrays Exercise 3: Music</vt:lpstr>
      <vt:lpstr>Arrays Exercise 4: Sort</vt:lpstr>
      <vt:lpstr>PowerPoint Presentation</vt:lpstr>
      <vt:lpstr>Live Coding: Loops</vt:lpstr>
      <vt:lpstr>Loops Exercise 1: Counting</vt:lpstr>
      <vt:lpstr>Loops Exercise 2: Tasks</vt:lpstr>
      <vt:lpstr>Loops Exercise 3: Last Loop Value</vt:lpstr>
      <vt:lpstr>Loops Exercise 4: Even Numbers</vt:lpstr>
      <vt:lpstr>Loops Exercise 5: Replace “for”</vt:lpstr>
      <vt:lpstr>Loops Exercise 6: Sum</vt:lpstr>
      <vt:lpstr>Live Coding: Strings 2</vt:lpstr>
      <vt:lpstr>Strings II exercise 1: addFullStop</vt:lpstr>
      <vt:lpstr>Strings II exercise 2: Capitalize</vt:lpstr>
      <vt:lpstr>Live Coding: Arrow Functions and Scope</vt:lpstr>
      <vt:lpstr>Live Coding: ForEach &amp; Callback functions</vt:lpstr>
      <vt:lpstr>ForEach Exercise 1: Favourite Foods</vt:lpstr>
      <vt:lpstr>ForEach Exercise 2: Sum</vt:lpstr>
      <vt:lpstr>ForEach Exercise 4: Students Grades</vt:lpstr>
      <vt:lpstr>Join Exercise 1: Names</vt:lpstr>
      <vt:lpstr>Live Coding 25: Map, Filter and Reduce </vt:lpstr>
      <vt:lpstr>Map Exercise 1: Miles Converter</vt:lpstr>
      <vt:lpstr>Map/filter Exercise 2: User input ages</vt:lpstr>
      <vt:lpstr>Filter Exercises: canVote</vt:lpstr>
      <vt:lpstr>Reduce Exercise 1: Sum</vt:lpstr>
      <vt:lpstr>Live Coding: Objects</vt:lpstr>
      <vt:lpstr>JavaScript 2</vt:lpstr>
      <vt:lpstr>Objects Exercise 1:  Spacecraft</vt:lpstr>
      <vt:lpstr>Live Coding: Errors and Try Catch </vt:lpstr>
      <vt:lpstr>Exercise Errors!</vt:lpstr>
      <vt:lpstr>Homework</vt:lpstr>
      <vt:lpstr>PowerPoint Presentation</vt:lpstr>
      <vt:lpstr>JavaScript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 2</dc:title>
  <dc:creator>Heath Justin - Business Intelligence Analyst - Rushcliffe CCG</dc:creator>
  <cp:revision>1</cp:revision>
  <dcterms:modified xsi:type="dcterms:W3CDTF">2022-06-27T09:53:29Z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0x0101001C94CE62C1E3724498B8354F1F0B8375</vt:lpwstr>
  </property>
  <property fmtid="{D5CDD505-2E9C-101B-9397-08002B2CF9AE}" pid="3" name="Order">
    <vt:r8>6200</vt:r8>
  </property>
  <property fmtid="{D5CDD505-2E9C-101B-9397-08002B2CF9AE}" pid="4" name="_ExtendedDescription">
    <vt:lpwstr/>
  </property>
  <property fmtid="{D5CDD505-2E9C-101B-9397-08002B2CF9AE}" pid="5" name="TriggerFlowInfo">
    <vt:lpwstr/>
  </property>
  <property fmtid="{D5CDD505-2E9C-101B-9397-08002B2CF9AE}" pid="6" name="ComplianceAssetId">
    <vt:lpwstr/>
  </property>
  <property fmtid="{D5CDD505-2E9C-101B-9397-08002B2CF9AE}" pid="7" name="xd_ProgID">
    <vt:lpwstr/>
  </property>
  <property fmtid="{D5CDD505-2E9C-101B-9397-08002B2CF9AE}" pid="8" name="TemplateUrl">
    <vt:lpwstr/>
  </property>
  <property fmtid="{D5CDD505-2E9C-101B-9397-08002B2CF9AE}" pid="9" name="xd_Signature">
    <vt:bool>false</vt:bool>
  </property>
  <property fmtid="{D5CDD505-2E9C-101B-9397-08002B2CF9AE}" pid="10" name="MediaServiceImageTags">
    <vt:lpwstr/>
  </property>
</Properties>
</file>

<file path=docProps/thumbnail.jpeg>
</file>